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5" r:id="rId4"/>
    <p:sldId id="270" r:id="rId5"/>
    <p:sldId id="262" r:id="rId6"/>
    <p:sldId id="266" r:id="rId7"/>
    <p:sldId id="258" r:id="rId8"/>
    <p:sldId id="257" r:id="rId9"/>
    <p:sldId id="259" r:id="rId10"/>
    <p:sldId id="260" r:id="rId11"/>
    <p:sldId id="261" r:id="rId12"/>
    <p:sldId id="263" r:id="rId13"/>
    <p:sldId id="264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ouBin" initials="Z" lastIdx="1" clrIdx="0">
    <p:extLst>
      <p:ext uri="{19B8F6BF-5375-455C-9EA6-DF929625EA0E}">
        <p15:presenceInfo xmlns:p15="http://schemas.microsoft.com/office/powerpoint/2012/main" userId="ZhouB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914" autoAdjust="0"/>
    <p:restoredTop sz="94660"/>
  </p:normalViewPr>
  <p:slideViewPr>
    <p:cSldViewPr snapToGrid="0">
      <p:cViewPr>
        <p:scale>
          <a:sx n="50" d="100"/>
          <a:sy n="50" d="100"/>
        </p:scale>
        <p:origin x="912" y="8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EBBF26-BEFB-484C-AB55-0A6652F6D8A2}" type="doc">
      <dgm:prSet loTypeId="urn:microsoft.com/office/officeart/2005/8/layout/orgChart1" loCatId="hierarchy" qsTypeId="urn:microsoft.com/office/officeart/2005/8/quickstyle/simple5" qsCatId="simple" csTypeId="urn:microsoft.com/office/officeart/2005/8/colors/colorful1" csCatId="colorful"/>
      <dgm:spPr/>
      <dgm:t>
        <a:bodyPr/>
        <a:lstStyle/>
        <a:p>
          <a:endParaRPr lang="zh-CN" altLang="en-US"/>
        </a:p>
      </dgm:t>
    </dgm:pt>
    <dgm:pt modelId="{6DA6162B-B638-432F-AF17-86F6E01A2EF4}">
      <dgm:prSet/>
      <dgm:spPr/>
      <dgm:t>
        <a:bodyPr/>
        <a:lstStyle/>
        <a:p>
          <a:r>
            <a:rPr lang="zh-CN" b="1"/>
            <a:t>董事长</a:t>
          </a:r>
          <a:endParaRPr lang="zh-CN"/>
        </a:p>
      </dgm:t>
    </dgm:pt>
    <dgm:pt modelId="{616DC650-899D-4E90-9616-E2A6BBCBD5F6}" type="parTrans" cxnId="{23F821B8-C7B3-4080-AA76-0439CEEE682A}">
      <dgm:prSet/>
      <dgm:spPr/>
      <dgm:t>
        <a:bodyPr/>
        <a:lstStyle/>
        <a:p>
          <a:endParaRPr lang="zh-CN" altLang="en-US"/>
        </a:p>
      </dgm:t>
    </dgm:pt>
    <dgm:pt modelId="{A9B4168E-1D99-4A2C-B488-0AA1274586A3}" type="sibTrans" cxnId="{23F821B8-C7B3-4080-AA76-0439CEEE682A}">
      <dgm:prSet/>
      <dgm:spPr/>
      <dgm:t>
        <a:bodyPr/>
        <a:lstStyle/>
        <a:p>
          <a:endParaRPr lang="zh-CN" altLang="en-US"/>
        </a:p>
      </dgm:t>
    </dgm:pt>
    <dgm:pt modelId="{B498A559-A7F7-4599-BC03-0F253D4DE32B}">
      <dgm:prSet/>
      <dgm:spPr/>
      <dgm:t>
        <a:bodyPr/>
        <a:lstStyle/>
        <a:p>
          <a:r>
            <a:rPr lang="zh-CN" b="1"/>
            <a:t>总经理</a:t>
          </a:r>
          <a:endParaRPr lang="zh-CN"/>
        </a:p>
      </dgm:t>
    </dgm:pt>
    <dgm:pt modelId="{AC772C5D-B076-4561-9613-A32D07CF9093}" type="parTrans" cxnId="{8762459F-8DD1-48CF-8E4A-4C802405C75F}">
      <dgm:prSet/>
      <dgm:spPr/>
      <dgm:t>
        <a:bodyPr/>
        <a:lstStyle/>
        <a:p>
          <a:endParaRPr lang="zh-CN" altLang="en-US"/>
        </a:p>
      </dgm:t>
    </dgm:pt>
    <dgm:pt modelId="{CB2AD740-461B-424E-BBCA-20739A5318DC}" type="sibTrans" cxnId="{8762459F-8DD1-48CF-8E4A-4C802405C75F}">
      <dgm:prSet/>
      <dgm:spPr/>
      <dgm:t>
        <a:bodyPr/>
        <a:lstStyle/>
        <a:p>
          <a:endParaRPr lang="zh-CN" altLang="en-US"/>
        </a:p>
      </dgm:t>
    </dgm:pt>
    <dgm:pt modelId="{C049D272-CEBA-4435-B2D8-50BF3FAB754A}">
      <dgm:prSet/>
      <dgm:spPr/>
      <dgm:t>
        <a:bodyPr/>
        <a:lstStyle/>
        <a:p>
          <a:r>
            <a:rPr lang="zh-CN" b="1"/>
            <a:t>销售部</a:t>
          </a:r>
          <a:endParaRPr lang="zh-CN"/>
        </a:p>
      </dgm:t>
    </dgm:pt>
    <dgm:pt modelId="{F017B379-0259-4C8E-8D16-64CD6D8BEBB7}" type="parTrans" cxnId="{AF81A26A-5018-4FA7-8AEE-F02FCD795D29}">
      <dgm:prSet/>
      <dgm:spPr/>
      <dgm:t>
        <a:bodyPr/>
        <a:lstStyle/>
        <a:p>
          <a:endParaRPr lang="zh-CN" altLang="en-US"/>
        </a:p>
      </dgm:t>
    </dgm:pt>
    <dgm:pt modelId="{BC7E8103-5F0F-4FD4-97D0-7D2EB6618EA6}" type="sibTrans" cxnId="{AF81A26A-5018-4FA7-8AEE-F02FCD795D29}">
      <dgm:prSet/>
      <dgm:spPr/>
      <dgm:t>
        <a:bodyPr/>
        <a:lstStyle/>
        <a:p>
          <a:endParaRPr lang="zh-CN" altLang="en-US"/>
        </a:p>
      </dgm:t>
    </dgm:pt>
    <dgm:pt modelId="{72F8D682-ADF5-4F7E-B4D9-61AC57ED2CA9}">
      <dgm:prSet/>
      <dgm:spPr/>
      <dgm:t>
        <a:bodyPr/>
        <a:lstStyle/>
        <a:p>
          <a:r>
            <a:rPr lang="zh-CN" b="1"/>
            <a:t>市场</a:t>
          </a:r>
          <a:endParaRPr lang="zh-CN"/>
        </a:p>
      </dgm:t>
    </dgm:pt>
    <dgm:pt modelId="{F889569A-D3F4-4DEF-8027-9A466F585BB8}" type="parTrans" cxnId="{3717C082-3CB0-474F-8F66-8991961D2E30}">
      <dgm:prSet/>
      <dgm:spPr/>
      <dgm:t>
        <a:bodyPr/>
        <a:lstStyle/>
        <a:p>
          <a:endParaRPr lang="zh-CN" altLang="en-US"/>
        </a:p>
      </dgm:t>
    </dgm:pt>
    <dgm:pt modelId="{4488CD31-8306-4822-B009-64DA96455DDB}" type="sibTrans" cxnId="{3717C082-3CB0-474F-8F66-8991961D2E30}">
      <dgm:prSet/>
      <dgm:spPr/>
      <dgm:t>
        <a:bodyPr/>
        <a:lstStyle/>
        <a:p>
          <a:endParaRPr lang="zh-CN" altLang="en-US"/>
        </a:p>
      </dgm:t>
    </dgm:pt>
    <dgm:pt modelId="{65B7D6BF-1F6B-430E-A0B0-DE87224AE28E}">
      <dgm:prSet/>
      <dgm:spPr/>
      <dgm:t>
        <a:bodyPr/>
        <a:lstStyle/>
        <a:p>
          <a:r>
            <a:rPr lang="zh-CN" b="1"/>
            <a:t>客服</a:t>
          </a:r>
          <a:endParaRPr lang="zh-CN"/>
        </a:p>
      </dgm:t>
    </dgm:pt>
    <dgm:pt modelId="{3131CB10-1D44-410F-8055-DD26C4B9AC0B}" type="parTrans" cxnId="{3F2245AC-AA1D-4BD5-B362-4354230F6547}">
      <dgm:prSet/>
      <dgm:spPr/>
      <dgm:t>
        <a:bodyPr/>
        <a:lstStyle/>
        <a:p>
          <a:endParaRPr lang="zh-CN" altLang="en-US"/>
        </a:p>
      </dgm:t>
    </dgm:pt>
    <dgm:pt modelId="{40BF6964-A6C7-4390-AFBB-28F5524A2BE8}" type="sibTrans" cxnId="{3F2245AC-AA1D-4BD5-B362-4354230F6547}">
      <dgm:prSet/>
      <dgm:spPr/>
      <dgm:t>
        <a:bodyPr/>
        <a:lstStyle/>
        <a:p>
          <a:endParaRPr lang="zh-CN" altLang="en-US"/>
        </a:p>
      </dgm:t>
    </dgm:pt>
    <dgm:pt modelId="{CF4D9E93-4B03-4B93-BACF-6003666EBBFD}">
      <dgm:prSet/>
      <dgm:spPr/>
      <dgm:t>
        <a:bodyPr/>
        <a:lstStyle/>
        <a:p>
          <a:r>
            <a:rPr lang="zh-CN" b="1"/>
            <a:t>人力部</a:t>
          </a:r>
          <a:endParaRPr lang="zh-CN"/>
        </a:p>
      </dgm:t>
    </dgm:pt>
    <dgm:pt modelId="{7F7FBDFB-EF81-4477-8955-5EF114D6B052}" type="parTrans" cxnId="{393CF7FB-5700-44BB-8169-A10258E0D07E}">
      <dgm:prSet/>
      <dgm:spPr/>
      <dgm:t>
        <a:bodyPr/>
        <a:lstStyle/>
        <a:p>
          <a:endParaRPr lang="zh-CN" altLang="en-US"/>
        </a:p>
      </dgm:t>
    </dgm:pt>
    <dgm:pt modelId="{63A57050-18D6-49E6-9C4A-179544D1101A}" type="sibTrans" cxnId="{393CF7FB-5700-44BB-8169-A10258E0D07E}">
      <dgm:prSet/>
      <dgm:spPr/>
      <dgm:t>
        <a:bodyPr/>
        <a:lstStyle/>
        <a:p>
          <a:endParaRPr lang="zh-CN" altLang="en-US"/>
        </a:p>
      </dgm:t>
    </dgm:pt>
    <dgm:pt modelId="{2D87846E-3BE0-4021-8FB1-398257AC6781}">
      <dgm:prSet/>
      <dgm:spPr/>
      <dgm:t>
        <a:bodyPr/>
        <a:lstStyle/>
        <a:p>
          <a:r>
            <a:rPr lang="zh-CN" b="1"/>
            <a:t>人事</a:t>
          </a:r>
          <a:endParaRPr lang="zh-CN"/>
        </a:p>
      </dgm:t>
    </dgm:pt>
    <dgm:pt modelId="{F77DF52F-BA29-431D-9BD0-F726443AE13E}" type="parTrans" cxnId="{FE92DBF8-2DE3-40F9-B7ED-A4789F7AF481}">
      <dgm:prSet/>
      <dgm:spPr/>
      <dgm:t>
        <a:bodyPr/>
        <a:lstStyle/>
        <a:p>
          <a:endParaRPr lang="zh-CN" altLang="en-US"/>
        </a:p>
      </dgm:t>
    </dgm:pt>
    <dgm:pt modelId="{43F6F5B3-11BB-4C03-9CF4-FFE282B60CDE}" type="sibTrans" cxnId="{FE92DBF8-2DE3-40F9-B7ED-A4789F7AF481}">
      <dgm:prSet/>
      <dgm:spPr/>
      <dgm:t>
        <a:bodyPr/>
        <a:lstStyle/>
        <a:p>
          <a:endParaRPr lang="zh-CN" altLang="en-US"/>
        </a:p>
      </dgm:t>
    </dgm:pt>
    <dgm:pt modelId="{42F3B4EC-F642-4B80-8190-1EF65FA7C2FD}">
      <dgm:prSet/>
      <dgm:spPr/>
      <dgm:t>
        <a:bodyPr/>
        <a:lstStyle/>
        <a:p>
          <a:r>
            <a:rPr lang="zh-CN" b="1"/>
            <a:t>行政</a:t>
          </a:r>
          <a:endParaRPr lang="zh-CN"/>
        </a:p>
      </dgm:t>
    </dgm:pt>
    <dgm:pt modelId="{1EDAB57C-55FF-439D-A7E9-0752F0C490BF}" type="parTrans" cxnId="{74F0BB21-E132-4158-9194-57A3899A9E89}">
      <dgm:prSet/>
      <dgm:spPr/>
      <dgm:t>
        <a:bodyPr/>
        <a:lstStyle/>
        <a:p>
          <a:endParaRPr lang="zh-CN" altLang="en-US"/>
        </a:p>
      </dgm:t>
    </dgm:pt>
    <dgm:pt modelId="{A1D0A83A-5D45-4D58-ADCC-4A69EFD0C1EB}" type="sibTrans" cxnId="{74F0BB21-E132-4158-9194-57A3899A9E89}">
      <dgm:prSet/>
      <dgm:spPr/>
      <dgm:t>
        <a:bodyPr/>
        <a:lstStyle/>
        <a:p>
          <a:endParaRPr lang="zh-CN" altLang="en-US"/>
        </a:p>
      </dgm:t>
    </dgm:pt>
    <dgm:pt modelId="{4179D070-DCB0-469A-93E1-06393DE90FF1}">
      <dgm:prSet/>
      <dgm:spPr/>
      <dgm:t>
        <a:bodyPr/>
        <a:lstStyle/>
        <a:p>
          <a:r>
            <a:rPr lang="zh-CN" b="1"/>
            <a:t>设计部</a:t>
          </a:r>
          <a:endParaRPr lang="zh-CN"/>
        </a:p>
      </dgm:t>
    </dgm:pt>
    <dgm:pt modelId="{3B38884F-6E12-44D3-8783-FF73D0BEF711}" type="parTrans" cxnId="{644099F6-58B6-4E6B-B3B9-C5184248D71E}">
      <dgm:prSet/>
      <dgm:spPr/>
      <dgm:t>
        <a:bodyPr/>
        <a:lstStyle/>
        <a:p>
          <a:endParaRPr lang="zh-CN" altLang="en-US"/>
        </a:p>
      </dgm:t>
    </dgm:pt>
    <dgm:pt modelId="{CA87019D-2812-4E19-AF08-C2F899420D20}" type="sibTrans" cxnId="{644099F6-58B6-4E6B-B3B9-C5184248D71E}">
      <dgm:prSet/>
      <dgm:spPr/>
      <dgm:t>
        <a:bodyPr/>
        <a:lstStyle/>
        <a:p>
          <a:endParaRPr lang="zh-CN" altLang="en-US"/>
        </a:p>
      </dgm:t>
    </dgm:pt>
    <dgm:pt modelId="{5A8388B0-96C5-4EC4-973A-F9533088E11F}">
      <dgm:prSet/>
      <dgm:spPr/>
      <dgm:t>
        <a:bodyPr/>
        <a:lstStyle/>
        <a:p>
          <a:r>
            <a:rPr lang="zh-CN" b="1"/>
            <a:t>平面设计</a:t>
          </a:r>
          <a:endParaRPr lang="zh-CN"/>
        </a:p>
      </dgm:t>
    </dgm:pt>
    <dgm:pt modelId="{B1FD1F9F-7D55-4BF3-AC73-B271F4ADA62C}" type="parTrans" cxnId="{22CADDF5-73BD-42D6-A079-EEC520BE4905}">
      <dgm:prSet/>
      <dgm:spPr/>
      <dgm:t>
        <a:bodyPr/>
        <a:lstStyle/>
        <a:p>
          <a:endParaRPr lang="zh-CN" altLang="en-US"/>
        </a:p>
      </dgm:t>
    </dgm:pt>
    <dgm:pt modelId="{2A2BE213-55B6-4C4A-AD5B-433D8DD400F3}" type="sibTrans" cxnId="{22CADDF5-73BD-42D6-A079-EEC520BE4905}">
      <dgm:prSet/>
      <dgm:spPr/>
      <dgm:t>
        <a:bodyPr/>
        <a:lstStyle/>
        <a:p>
          <a:endParaRPr lang="zh-CN" altLang="en-US"/>
        </a:p>
      </dgm:t>
    </dgm:pt>
    <dgm:pt modelId="{A12FA415-EFF3-44DF-A740-E3B4EEF09B09}">
      <dgm:prSet/>
      <dgm:spPr/>
      <dgm:t>
        <a:bodyPr/>
        <a:lstStyle/>
        <a:p>
          <a:r>
            <a:rPr lang="en-US" b="1"/>
            <a:t>UI</a:t>
          </a:r>
          <a:r>
            <a:rPr lang="zh-CN" b="1"/>
            <a:t>设计</a:t>
          </a:r>
          <a:endParaRPr lang="zh-CN"/>
        </a:p>
      </dgm:t>
    </dgm:pt>
    <dgm:pt modelId="{BB2756B2-BCF0-447E-8CDD-C19C1A5C7ADA}" type="parTrans" cxnId="{9D29ADD2-AE63-47E1-9156-6282D838A31C}">
      <dgm:prSet/>
      <dgm:spPr/>
      <dgm:t>
        <a:bodyPr/>
        <a:lstStyle/>
        <a:p>
          <a:endParaRPr lang="zh-CN" altLang="en-US"/>
        </a:p>
      </dgm:t>
    </dgm:pt>
    <dgm:pt modelId="{5A91C060-BC2C-4441-855D-CF0D65113798}" type="sibTrans" cxnId="{9D29ADD2-AE63-47E1-9156-6282D838A31C}">
      <dgm:prSet/>
      <dgm:spPr/>
      <dgm:t>
        <a:bodyPr/>
        <a:lstStyle/>
        <a:p>
          <a:endParaRPr lang="zh-CN" altLang="en-US"/>
        </a:p>
      </dgm:t>
    </dgm:pt>
    <dgm:pt modelId="{196028B4-38D9-4A92-A540-6E9C154C16BF}" type="pres">
      <dgm:prSet presAssocID="{2CEBBF26-BEFB-484C-AB55-0A6652F6D8A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3E92C98-52C2-4702-8E7F-ADCF44F8F662}" type="pres">
      <dgm:prSet presAssocID="{6DA6162B-B638-432F-AF17-86F6E01A2EF4}" presName="hierRoot1" presStyleCnt="0">
        <dgm:presLayoutVars>
          <dgm:hierBranch val="init"/>
        </dgm:presLayoutVars>
      </dgm:prSet>
      <dgm:spPr/>
    </dgm:pt>
    <dgm:pt modelId="{A3F68DED-BC56-4279-94A3-732769FE4402}" type="pres">
      <dgm:prSet presAssocID="{6DA6162B-B638-432F-AF17-86F6E01A2EF4}" presName="rootComposite1" presStyleCnt="0"/>
      <dgm:spPr/>
    </dgm:pt>
    <dgm:pt modelId="{8AE9DE7A-3127-4422-A9D0-B7D64793D2A0}" type="pres">
      <dgm:prSet presAssocID="{6DA6162B-B638-432F-AF17-86F6E01A2EF4}" presName="rootText1" presStyleLbl="node0" presStyleIdx="0" presStyleCnt="1">
        <dgm:presLayoutVars>
          <dgm:chPref val="3"/>
        </dgm:presLayoutVars>
      </dgm:prSet>
      <dgm:spPr/>
    </dgm:pt>
    <dgm:pt modelId="{2582A3CE-A3AA-4010-AB0D-4FBF5DDBF27D}" type="pres">
      <dgm:prSet presAssocID="{6DA6162B-B638-432F-AF17-86F6E01A2EF4}" presName="rootConnector1" presStyleLbl="node1" presStyleIdx="0" presStyleCnt="0"/>
      <dgm:spPr/>
    </dgm:pt>
    <dgm:pt modelId="{0FF7EFEC-E4E1-4474-B200-467EAE216888}" type="pres">
      <dgm:prSet presAssocID="{6DA6162B-B638-432F-AF17-86F6E01A2EF4}" presName="hierChild2" presStyleCnt="0"/>
      <dgm:spPr/>
    </dgm:pt>
    <dgm:pt modelId="{CB0D8C1B-0A8E-4F29-82A2-24169DD78AAE}" type="pres">
      <dgm:prSet presAssocID="{AC772C5D-B076-4561-9613-A32D07CF9093}" presName="Name37" presStyleLbl="parChTrans1D2" presStyleIdx="0" presStyleCnt="1"/>
      <dgm:spPr/>
    </dgm:pt>
    <dgm:pt modelId="{AD3D3738-F47A-42D6-A821-8DC1EEE149F2}" type="pres">
      <dgm:prSet presAssocID="{B498A559-A7F7-4599-BC03-0F253D4DE32B}" presName="hierRoot2" presStyleCnt="0">
        <dgm:presLayoutVars>
          <dgm:hierBranch val="init"/>
        </dgm:presLayoutVars>
      </dgm:prSet>
      <dgm:spPr/>
    </dgm:pt>
    <dgm:pt modelId="{0B7BE100-34B8-4962-A456-C00AEBFEA60F}" type="pres">
      <dgm:prSet presAssocID="{B498A559-A7F7-4599-BC03-0F253D4DE32B}" presName="rootComposite" presStyleCnt="0"/>
      <dgm:spPr/>
    </dgm:pt>
    <dgm:pt modelId="{B057CC03-CA5E-4846-856B-4193B79479E5}" type="pres">
      <dgm:prSet presAssocID="{B498A559-A7F7-4599-BC03-0F253D4DE32B}" presName="rootText" presStyleLbl="node2" presStyleIdx="0" presStyleCnt="1">
        <dgm:presLayoutVars>
          <dgm:chPref val="3"/>
        </dgm:presLayoutVars>
      </dgm:prSet>
      <dgm:spPr/>
    </dgm:pt>
    <dgm:pt modelId="{27EBDED8-70C6-4FCA-B899-D604CA258735}" type="pres">
      <dgm:prSet presAssocID="{B498A559-A7F7-4599-BC03-0F253D4DE32B}" presName="rootConnector" presStyleLbl="node2" presStyleIdx="0" presStyleCnt="1"/>
      <dgm:spPr/>
    </dgm:pt>
    <dgm:pt modelId="{E72CD60F-43DB-482D-8950-622E33F5E696}" type="pres">
      <dgm:prSet presAssocID="{B498A559-A7F7-4599-BC03-0F253D4DE32B}" presName="hierChild4" presStyleCnt="0"/>
      <dgm:spPr/>
    </dgm:pt>
    <dgm:pt modelId="{80C90F87-AB8E-4DB0-BAF1-0BCA206EC040}" type="pres">
      <dgm:prSet presAssocID="{F017B379-0259-4C8E-8D16-64CD6D8BEBB7}" presName="Name37" presStyleLbl="parChTrans1D3" presStyleIdx="0" presStyleCnt="3"/>
      <dgm:spPr/>
    </dgm:pt>
    <dgm:pt modelId="{07A6E594-8E1F-465E-9AD6-F46D102B2DAE}" type="pres">
      <dgm:prSet presAssocID="{C049D272-CEBA-4435-B2D8-50BF3FAB754A}" presName="hierRoot2" presStyleCnt="0">
        <dgm:presLayoutVars>
          <dgm:hierBranch val="init"/>
        </dgm:presLayoutVars>
      </dgm:prSet>
      <dgm:spPr/>
    </dgm:pt>
    <dgm:pt modelId="{1E4DFA2C-FCE3-4F6B-A07E-385177E7214F}" type="pres">
      <dgm:prSet presAssocID="{C049D272-CEBA-4435-B2D8-50BF3FAB754A}" presName="rootComposite" presStyleCnt="0"/>
      <dgm:spPr/>
    </dgm:pt>
    <dgm:pt modelId="{E33435DA-518D-41CA-93D7-6C6332F56609}" type="pres">
      <dgm:prSet presAssocID="{C049D272-CEBA-4435-B2D8-50BF3FAB754A}" presName="rootText" presStyleLbl="node3" presStyleIdx="0" presStyleCnt="3">
        <dgm:presLayoutVars>
          <dgm:chPref val="3"/>
        </dgm:presLayoutVars>
      </dgm:prSet>
      <dgm:spPr/>
    </dgm:pt>
    <dgm:pt modelId="{B0B9E0EB-867D-425E-AD5A-5822F8BA65D6}" type="pres">
      <dgm:prSet presAssocID="{C049D272-CEBA-4435-B2D8-50BF3FAB754A}" presName="rootConnector" presStyleLbl="node3" presStyleIdx="0" presStyleCnt="3"/>
      <dgm:spPr/>
    </dgm:pt>
    <dgm:pt modelId="{6AED90B3-038C-41F8-914A-570883C797A5}" type="pres">
      <dgm:prSet presAssocID="{C049D272-CEBA-4435-B2D8-50BF3FAB754A}" presName="hierChild4" presStyleCnt="0"/>
      <dgm:spPr/>
    </dgm:pt>
    <dgm:pt modelId="{9BA8CA61-1A68-44AF-90CE-E94DC5738D94}" type="pres">
      <dgm:prSet presAssocID="{F889569A-D3F4-4DEF-8027-9A466F585BB8}" presName="Name37" presStyleLbl="parChTrans1D4" presStyleIdx="0" presStyleCnt="6"/>
      <dgm:spPr/>
    </dgm:pt>
    <dgm:pt modelId="{C47CCD4D-5E90-4BCC-AB66-EA592182E19E}" type="pres">
      <dgm:prSet presAssocID="{72F8D682-ADF5-4F7E-B4D9-61AC57ED2CA9}" presName="hierRoot2" presStyleCnt="0">
        <dgm:presLayoutVars>
          <dgm:hierBranch val="init"/>
        </dgm:presLayoutVars>
      </dgm:prSet>
      <dgm:spPr/>
    </dgm:pt>
    <dgm:pt modelId="{44B61FDD-C434-47C2-9D56-DFB0E7E1D2FB}" type="pres">
      <dgm:prSet presAssocID="{72F8D682-ADF5-4F7E-B4D9-61AC57ED2CA9}" presName="rootComposite" presStyleCnt="0"/>
      <dgm:spPr/>
    </dgm:pt>
    <dgm:pt modelId="{2A4FAEA7-EBE5-4225-852E-CC95E2457D79}" type="pres">
      <dgm:prSet presAssocID="{72F8D682-ADF5-4F7E-B4D9-61AC57ED2CA9}" presName="rootText" presStyleLbl="node4" presStyleIdx="0" presStyleCnt="6">
        <dgm:presLayoutVars>
          <dgm:chPref val="3"/>
        </dgm:presLayoutVars>
      </dgm:prSet>
      <dgm:spPr/>
    </dgm:pt>
    <dgm:pt modelId="{76E1E4E9-E62F-4869-B5B7-1E7453551EFC}" type="pres">
      <dgm:prSet presAssocID="{72F8D682-ADF5-4F7E-B4D9-61AC57ED2CA9}" presName="rootConnector" presStyleLbl="node4" presStyleIdx="0" presStyleCnt="6"/>
      <dgm:spPr/>
    </dgm:pt>
    <dgm:pt modelId="{73298E7C-ED5D-434B-97CF-A4D1D7B72AEF}" type="pres">
      <dgm:prSet presAssocID="{72F8D682-ADF5-4F7E-B4D9-61AC57ED2CA9}" presName="hierChild4" presStyleCnt="0"/>
      <dgm:spPr/>
    </dgm:pt>
    <dgm:pt modelId="{5681B9F8-3982-4EB2-897C-4C250FACB380}" type="pres">
      <dgm:prSet presAssocID="{72F8D682-ADF5-4F7E-B4D9-61AC57ED2CA9}" presName="hierChild5" presStyleCnt="0"/>
      <dgm:spPr/>
    </dgm:pt>
    <dgm:pt modelId="{0313AAC0-F533-4C19-B417-99D9069E3843}" type="pres">
      <dgm:prSet presAssocID="{3131CB10-1D44-410F-8055-DD26C4B9AC0B}" presName="Name37" presStyleLbl="parChTrans1D4" presStyleIdx="1" presStyleCnt="6"/>
      <dgm:spPr/>
    </dgm:pt>
    <dgm:pt modelId="{7BDCF988-1ED1-4FF5-8B31-236FD6D7941D}" type="pres">
      <dgm:prSet presAssocID="{65B7D6BF-1F6B-430E-A0B0-DE87224AE28E}" presName="hierRoot2" presStyleCnt="0">
        <dgm:presLayoutVars>
          <dgm:hierBranch val="init"/>
        </dgm:presLayoutVars>
      </dgm:prSet>
      <dgm:spPr/>
    </dgm:pt>
    <dgm:pt modelId="{7B349345-4AE2-4EE6-BE6B-D0C924D86AA1}" type="pres">
      <dgm:prSet presAssocID="{65B7D6BF-1F6B-430E-A0B0-DE87224AE28E}" presName="rootComposite" presStyleCnt="0"/>
      <dgm:spPr/>
    </dgm:pt>
    <dgm:pt modelId="{8D9565EE-1206-4135-B127-5D5D87C55796}" type="pres">
      <dgm:prSet presAssocID="{65B7D6BF-1F6B-430E-A0B0-DE87224AE28E}" presName="rootText" presStyleLbl="node4" presStyleIdx="1" presStyleCnt="6">
        <dgm:presLayoutVars>
          <dgm:chPref val="3"/>
        </dgm:presLayoutVars>
      </dgm:prSet>
      <dgm:spPr/>
    </dgm:pt>
    <dgm:pt modelId="{49589262-71B5-437E-8D89-1E762C1F1342}" type="pres">
      <dgm:prSet presAssocID="{65B7D6BF-1F6B-430E-A0B0-DE87224AE28E}" presName="rootConnector" presStyleLbl="node4" presStyleIdx="1" presStyleCnt="6"/>
      <dgm:spPr/>
    </dgm:pt>
    <dgm:pt modelId="{DA4E9012-83C5-4879-897F-5EC10C10C212}" type="pres">
      <dgm:prSet presAssocID="{65B7D6BF-1F6B-430E-A0B0-DE87224AE28E}" presName="hierChild4" presStyleCnt="0"/>
      <dgm:spPr/>
    </dgm:pt>
    <dgm:pt modelId="{E5AD53CF-5C19-4C70-9847-A0DFC1ED84AC}" type="pres">
      <dgm:prSet presAssocID="{65B7D6BF-1F6B-430E-A0B0-DE87224AE28E}" presName="hierChild5" presStyleCnt="0"/>
      <dgm:spPr/>
    </dgm:pt>
    <dgm:pt modelId="{C0B9ABD6-5151-4E08-8582-E3719C507844}" type="pres">
      <dgm:prSet presAssocID="{C049D272-CEBA-4435-B2D8-50BF3FAB754A}" presName="hierChild5" presStyleCnt="0"/>
      <dgm:spPr/>
    </dgm:pt>
    <dgm:pt modelId="{E79CA873-4785-4E3F-B6F1-834AF69E8AA2}" type="pres">
      <dgm:prSet presAssocID="{7F7FBDFB-EF81-4477-8955-5EF114D6B052}" presName="Name37" presStyleLbl="parChTrans1D3" presStyleIdx="1" presStyleCnt="3"/>
      <dgm:spPr/>
    </dgm:pt>
    <dgm:pt modelId="{02A0FEF5-E4CC-49AC-BA41-1B2FCFCE25BE}" type="pres">
      <dgm:prSet presAssocID="{CF4D9E93-4B03-4B93-BACF-6003666EBBFD}" presName="hierRoot2" presStyleCnt="0">
        <dgm:presLayoutVars>
          <dgm:hierBranch val="init"/>
        </dgm:presLayoutVars>
      </dgm:prSet>
      <dgm:spPr/>
    </dgm:pt>
    <dgm:pt modelId="{358C642E-9590-48DD-B5C4-1762F6BAA607}" type="pres">
      <dgm:prSet presAssocID="{CF4D9E93-4B03-4B93-BACF-6003666EBBFD}" presName="rootComposite" presStyleCnt="0"/>
      <dgm:spPr/>
    </dgm:pt>
    <dgm:pt modelId="{03F22E00-6DAA-493D-A5E9-992A69071136}" type="pres">
      <dgm:prSet presAssocID="{CF4D9E93-4B03-4B93-BACF-6003666EBBFD}" presName="rootText" presStyleLbl="node3" presStyleIdx="1" presStyleCnt="3">
        <dgm:presLayoutVars>
          <dgm:chPref val="3"/>
        </dgm:presLayoutVars>
      </dgm:prSet>
      <dgm:spPr/>
    </dgm:pt>
    <dgm:pt modelId="{9BC5BC43-0B78-46D3-97AA-BAB85B592C43}" type="pres">
      <dgm:prSet presAssocID="{CF4D9E93-4B03-4B93-BACF-6003666EBBFD}" presName="rootConnector" presStyleLbl="node3" presStyleIdx="1" presStyleCnt="3"/>
      <dgm:spPr/>
    </dgm:pt>
    <dgm:pt modelId="{A2905D65-68BD-4642-A198-658DF5D014EB}" type="pres">
      <dgm:prSet presAssocID="{CF4D9E93-4B03-4B93-BACF-6003666EBBFD}" presName="hierChild4" presStyleCnt="0"/>
      <dgm:spPr/>
    </dgm:pt>
    <dgm:pt modelId="{A778AFD0-2E94-4D5F-B1EB-056258BDDD80}" type="pres">
      <dgm:prSet presAssocID="{F77DF52F-BA29-431D-9BD0-F726443AE13E}" presName="Name37" presStyleLbl="parChTrans1D4" presStyleIdx="2" presStyleCnt="6"/>
      <dgm:spPr/>
    </dgm:pt>
    <dgm:pt modelId="{20CE0715-17EE-43ED-B650-4393798664F1}" type="pres">
      <dgm:prSet presAssocID="{2D87846E-3BE0-4021-8FB1-398257AC6781}" presName="hierRoot2" presStyleCnt="0">
        <dgm:presLayoutVars>
          <dgm:hierBranch val="init"/>
        </dgm:presLayoutVars>
      </dgm:prSet>
      <dgm:spPr/>
    </dgm:pt>
    <dgm:pt modelId="{46C24E93-B129-46D1-A807-7219DE2B4542}" type="pres">
      <dgm:prSet presAssocID="{2D87846E-3BE0-4021-8FB1-398257AC6781}" presName="rootComposite" presStyleCnt="0"/>
      <dgm:spPr/>
    </dgm:pt>
    <dgm:pt modelId="{E54797F9-9988-4C1F-BB20-1936BA6C0B05}" type="pres">
      <dgm:prSet presAssocID="{2D87846E-3BE0-4021-8FB1-398257AC6781}" presName="rootText" presStyleLbl="node4" presStyleIdx="2" presStyleCnt="6">
        <dgm:presLayoutVars>
          <dgm:chPref val="3"/>
        </dgm:presLayoutVars>
      </dgm:prSet>
      <dgm:spPr/>
    </dgm:pt>
    <dgm:pt modelId="{2A24ACDB-4AC6-4D21-9E49-9D115B482A8B}" type="pres">
      <dgm:prSet presAssocID="{2D87846E-3BE0-4021-8FB1-398257AC6781}" presName="rootConnector" presStyleLbl="node4" presStyleIdx="2" presStyleCnt="6"/>
      <dgm:spPr/>
    </dgm:pt>
    <dgm:pt modelId="{A84AEBC4-AF42-4B93-B506-FBF270DEA02A}" type="pres">
      <dgm:prSet presAssocID="{2D87846E-3BE0-4021-8FB1-398257AC6781}" presName="hierChild4" presStyleCnt="0"/>
      <dgm:spPr/>
    </dgm:pt>
    <dgm:pt modelId="{4545877B-0A88-4E88-8B32-8FEC8B9CA8D2}" type="pres">
      <dgm:prSet presAssocID="{2D87846E-3BE0-4021-8FB1-398257AC6781}" presName="hierChild5" presStyleCnt="0"/>
      <dgm:spPr/>
    </dgm:pt>
    <dgm:pt modelId="{80F38311-9BAF-40A7-A0DF-065C6B34A871}" type="pres">
      <dgm:prSet presAssocID="{1EDAB57C-55FF-439D-A7E9-0752F0C490BF}" presName="Name37" presStyleLbl="parChTrans1D4" presStyleIdx="3" presStyleCnt="6"/>
      <dgm:spPr/>
    </dgm:pt>
    <dgm:pt modelId="{197CF05A-9435-4A82-9356-303000960FDB}" type="pres">
      <dgm:prSet presAssocID="{42F3B4EC-F642-4B80-8190-1EF65FA7C2FD}" presName="hierRoot2" presStyleCnt="0">
        <dgm:presLayoutVars>
          <dgm:hierBranch val="init"/>
        </dgm:presLayoutVars>
      </dgm:prSet>
      <dgm:spPr/>
    </dgm:pt>
    <dgm:pt modelId="{6E823FBE-E8B2-4DAB-BCB4-808842AD3A3C}" type="pres">
      <dgm:prSet presAssocID="{42F3B4EC-F642-4B80-8190-1EF65FA7C2FD}" presName="rootComposite" presStyleCnt="0"/>
      <dgm:spPr/>
    </dgm:pt>
    <dgm:pt modelId="{4063B800-ADB6-4F08-9E8A-5A68CD07931B}" type="pres">
      <dgm:prSet presAssocID="{42F3B4EC-F642-4B80-8190-1EF65FA7C2FD}" presName="rootText" presStyleLbl="node4" presStyleIdx="3" presStyleCnt="6">
        <dgm:presLayoutVars>
          <dgm:chPref val="3"/>
        </dgm:presLayoutVars>
      </dgm:prSet>
      <dgm:spPr/>
    </dgm:pt>
    <dgm:pt modelId="{3581669A-7662-479B-887B-99E86EE51B1F}" type="pres">
      <dgm:prSet presAssocID="{42F3B4EC-F642-4B80-8190-1EF65FA7C2FD}" presName="rootConnector" presStyleLbl="node4" presStyleIdx="3" presStyleCnt="6"/>
      <dgm:spPr/>
    </dgm:pt>
    <dgm:pt modelId="{0C0454BE-7F64-4FEE-BDF3-F9B6E3931062}" type="pres">
      <dgm:prSet presAssocID="{42F3B4EC-F642-4B80-8190-1EF65FA7C2FD}" presName="hierChild4" presStyleCnt="0"/>
      <dgm:spPr/>
    </dgm:pt>
    <dgm:pt modelId="{F1F2925D-6D11-48E9-9B0C-EBCDA89149F7}" type="pres">
      <dgm:prSet presAssocID="{42F3B4EC-F642-4B80-8190-1EF65FA7C2FD}" presName="hierChild5" presStyleCnt="0"/>
      <dgm:spPr/>
    </dgm:pt>
    <dgm:pt modelId="{F9EF3E1C-0E92-4F63-9DEA-BF3D1521F99D}" type="pres">
      <dgm:prSet presAssocID="{CF4D9E93-4B03-4B93-BACF-6003666EBBFD}" presName="hierChild5" presStyleCnt="0"/>
      <dgm:spPr/>
    </dgm:pt>
    <dgm:pt modelId="{6B7DBBB9-F7B4-41FB-86CF-F72D22E0F528}" type="pres">
      <dgm:prSet presAssocID="{3B38884F-6E12-44D3-8783-FF73D0BEF711}" presName="Name37" presStyleLbl="parChTrans1D3" presStyleIdx="2" presStyleCnt="3"/>
      <dgm:spPr/>
    </dgm:pt>
    <dgm:pt modelId="{CE0718ED-EBE7-4E32-9800-1E551A345949}" type="pres">
      <dgm:prSet presAssocID="{4179D070-DCB0-469A-93E1-06393DE90FF1}" presName="hierRoot2" presStyleCnt="0">
        <dgm:presLayoutVars>
          <dgm:hierBranch val="init"/>
        </dgm:presLayoutVars>
      </dgm:prSet>
      <dgm:spPr/>
    </dgm:pt>
    <dgm:pt modelId="{608B7E9B-71D2-46B2-84F2-FD4248795D9F}" type="pres">
      <dgm:prSet presAssocID="{4179D070-DCB0-469A-93E1-06393DE90FF1}" presName="rootComposite" presStyleCnt="0"/>
      <dgm:spPr/>
    </dgm:pt>
    <dgm:pt modelId="{21BE2FE6-DDC8-4557-8D5B-102136D5F282}" type="pres">
      <dgm:prSet presAssocID="{4179D070-DCB0-469A-93E1-06393DE90FF1}" presName="rootText" presStyleLbl="node3" presStyleIdx="2" presStyleCnt="3">
        <dgm:presLayoutVars>
          <dgm:chPref val="3"/>
        </dgm:presLayoutVars>
      </dgm:prSet>
      <dgm:spPr/>
    </dgm:pt>
    <dgm:pt modelId="{0888C166-303A-4CA0-98EB-C99A37F4FE86}" type="pres">
      <dgm:prSet presAssocID="{4179D070-DCB0-469A-93E1-06393DE90FF1}" presName="rootConnector" presStyleLbl="node3" presStyleIdx="2" presStyleCnt="3"/>
      <dgm:spPr/>
    </dgm:pt>
    <dgm:pt modelId="{3D3312E7-43F0-47D3-A70D-8C0062938309}" type="pres">
      <dgm:prSet presAssocID="{4179D070-DCB0-469A-93E1-06393DE90FF1}" presName="hierChild4" presStyleCnt="0"/>
      <dgm:spPr/>
    </dgm:pt>
    <dgm:pt modelId="{7E22CE61-62D2-42C9-A812-2F0B2B53F1C8}" type="pres">
      <dgm:prSet presAssocID="{B1FD1F9F-7D55-4BF3-AC73-B271F4ADA62C}" presName="Name37" presStyleLbl="parChTrans1D4" presStyleIdx="4" presStyleCnt="6"/>
      <dgm:spPr/>
    </dgm:pt>
    <dgm:pt modelId="{A6B8960C-2EFB-4396-9392-A92095BE0C25}" type="pres">
      <dgm:prSet presAssocID="{5A8388B0-96C5-4EC4-973A-F9533088E11F}" presName="hierRoot2" presStyleCnt="0">
        <dgm:presLayoutVars>
          <dgm:hierBranch val="init"/>
        </dgm:presLayoutVars>
      </dgm:prSet>
      <dgm:spPr/>
    </dgm:pt>
    <dgm:pt modelId="{F16DD539-E025-43E8-BB55-C94836FB9FF4}" type="pres">
      <dgm:prSet presAssocID="{5A8388B0-96C5-4EC4-973A-F9533088E11F}" presName="rootComposite" presStyleCnt="0"/>
      <dgm:spPr/>
    </dgm:pt>
    <dgm:pt modelId="{2C897CA0-F545-44A6-A76D-B2CCDA172BD4}" type="pres">
      <dgm:prSet presAssocID="{5A8388B0-96C5-4EC4-973A-F9533088E11F}" presName="rootText" presStyleLbl="node4" presStyleIdx="4" presStyleCnt="6">
        <dgm:presLayoutVars>
          <dgm:chPref val="3"/>
        </dgm:presLayoutVars>
      </dgm:prSet>
      <dgm:spPr/>
    </dgm:pt>
    <dgm:pt modelId="{B7A4336D-A3A5-4AD3-B117-75394AFC7E2F}" type="pres">
      <dgm:prSet presAssocID="{5A8388B0-96C5-4EC4-973A-F9533088E11F}" presName="rootConnector" presStyleLbl="node4" presStyleIdx="4" presStyleCnt="6"/>
      <dgm:spPr/>
    </dgm:pt>
    <dgm:pt modelId="{F3C594FA-EF1A-4EE4-92A6-40526444BED1}" type="pres">
      <dgm:prSet presAssocID="{5A8388B0-96C5-4EC4-973A-F9533088E11F}" presName="hierChild4" presStyleCnt="0"/>
      <dgm:spPr/>
    </dgm:pt>
    <dgm:pt modelId="{65554792-282D-4C7A-B62F-BC4184F99B5C}" type="pres">
      <dgm:prSet presAssocID="{5A8388B0-96C5-4EC4-973A-F9533088E11F}" presName="hierChild5" presStyleCnt="0"/>
      <dgm:spPr/>
    </dgm:pt>
    <dgm:pt modelId="{E045A544-502A-44CD-9155-FC903FA4B68F}" type="pres">
      <dgm:prSet presAssocID="{BB2756B2-BCF0-447E-8CDD-C19C1A5C7ADA}" presName="Name37" presStyleLbl="parChTrans1D4" presStyleIdx="5" presStyleCnt="6"/>
      <dgm:spPr/>
    </dgm:pt>
    <dgm:pt modelId="{60A7E183-F174-49C2-B128-A0A5B598FA01}" type="pres">
      <dgm:prSet presAssocID="{A12FA415-EFF3-44DF-A740-E3B4EEF09B09}" presName="hierRoot2" presStyleCnt="0">
        <dgm:presLayoutVars>
          <dgm:hierBranch val="init"/>
        </dgm:presLayoutVars>
      </dgm:prSet>
      <dgm:spPr/>
    </dgm:pt>
    <dgm:pt modelId="{0CFCCA2B-CC2E-4EAE-BAB3-11FAAADC6815}" type="pres">
      <dgm:prSet presAssocID="{A12FA415-EFF3-44DF-A740-E3B4EEF09B09}" presName="rootComposite" presStyleCnt="0"/>
      <dgm:spPr/>
    </dgm:pt>
    <dgm:pt modelId="{01951BC0-0E48-4F67-9741-20B781FB9F17}" type="pres">
      <dgm:prSet presAssocID="{A12FA415-EFF3-44DF-A740-E3B4EEF09B09}" presName="rootText" presStyleLbl="node4" presStyleIdx="5" presStyleCnt="6">
        <dgm:presLayoutVars>
          <dgm:chPref val="3"/>
        </dgm:presLayoutVars>
      </dgm:prSet>
      <dgm:spPr/>
    </dgm:pt>
    <dgm:pt modelId="{403D61A3-8299-46A7-9394-4161D8C05CC5}" type="pres">
      <dgm:prSet presAssocID="{A12FA415-EFF3-44DF-A740-E3B4EEF09B09}" presName="rootConnector" presStyleLbl="node4" presStyleIdx="5" presStyleCnt="6"/>
      <dgm:spPr/>
    </dgm:pt>
    <dgm:pt modelId="{5CED7B48-3E78-473C-8F4C-F5EF335C3F57}" type="pres">
      <dgm:prSet presAssocID="{A12FA415-EFF3-44DF-A740-E3B4EEF09B09}" presName="hierChild4" presStyleCnt="0"/>
      <dgm:spPr/>
    </dgm:pt>
    <dgm:pt modelId="{C58BE0D7-EB2A-44D6-BD2D-30B3B9B20537}" type="pres">
      <dgm:prSet presAssocID="{A12FA415-EFF3-44DF-A740-E3B4EEF09B09}" presName="hierChild5" presStyleCnt="0"/>
      <dgm:spPr/>
    </dgm:pt>
    <dgm:pt modelId="{BE13F115-46EF-4C88-A296-721A476937B1}" type="pres">
      <dgm:prSet presAssocID="{4179D070-DCB0-469A-93E1-06393DE90FF1}" presName="hierChild5" presStyleCnt="0"/>
      <dgm:spPr/>
    </dgm:pt>
    <dgm:pt modelId="{567B8FBA-F237-4E09-AFB7-A86562A9C834}" type="pres">
      <dgm:prSet presAssocID="{B498A559-A7F7-4599-BC03-0F253D4DE32B}" presName="hierChild5" presStyleCnt="0"/>
      <dgm:spPr/>
    </dgm:pt>
    <dgm:pt modelId="{787A01FE-7396-43AF-95EE-73E25B896008}" type="pres">
      <dgm:prSet presAssocID="{6DA6162B-B638-432F-AF17-86F6E01A2EF4}" presName="hierChild3" presStyleCnt="0"/>
      <dgm:spPr/>
    </dgm:pt>
  </dgm:ptLst>
  <dgm:cxnLst>
    <dgm:cxn modelId="{BD563E09-1A1F-4CAA-B511-D46F5B0A255A}" type="presOf" srcId="{C049D272-CEBA-4435-B2D8-50BF3FAB754A}" destId="{E33435DA-518D-41CA-93D7-6C6332F56609}" srcOrd="0" destOrd="0" presId="urn:microsoft.com/office/officeart/2005/8/layout/orgChart1"/>
    <dgm:cxn modelId="{C7A01811-6D37-4011-ACA7-2FD46A15BBE8}" type="presOf" srcId="{2D87846E-3BE0-4021-8FB1-398257AC6781}" destId="{E54797F9-9988-4C1F-BB20-1936BA6C0B05}" srcOrd="0" destOrd="0" presId="urn:microsoft.com/office/officeart/2005/8/layout/orgChart1"/>
    <dgm:cxn modelId="{0A7C3E11-984C-4B80-9F36-9D43515B1540}" type="presOf" srcId="{72F8D682-ADF5-4F7E-B4D9-61AC57ED2CA9}" destId="{2A4FAEA7-EBE5-4225-852E-CC95E2457D79}" srcOrd="0" destOrd="0" presId="urn:microsoft.com/office/officeart/2005/8/layout/orgChart1"/>
    <dgm:cxn modelId="{66509B13-507B-4E76-B60D-0F16C8709511}" type="presOf" srcId="{6DA6162B-B638-432F-AF17-86F6E01A2EF4}" destId="{8AE9DE7A-3127-4422-A9D0-B7D64793D2A0}" srcOrd="0" destOrd="0" presId="urn:microsoft.com/office/officeart/2005/8/layout/orgChart1"/>
    <dgm:cxn modelId="{E2BE8B14-C5D8-4EF8-93EE-2AA17654C184}" type="presOf" srcId="{2D87846E-3BE0-4021-8FB1-398257AC6781}" destId="{2A24ACDB-4AC6-4D21-9E49-9D115B482A8B}" srcOrd="1" destOrd="0" presId="urn:microsoft.com/office/officeart/2005/8/layout/orgChart1"/>
    <dgm:cxn modelId="{74F0BB21-E132-4158-9194-57A3899A9E89}" srcId="{CF4D9E93-4B03-4B93-BACF-6003666EBBFD}" destId="{42F3B4EC-F642-4B80-8190-1EF65FA7C2FD}" srcOrd="1" destOrd="0" parTransId="{1EDAB57C-55FF-439D-A7E9-0752F0C490BF}" sibTransId="{A1D0A83A-5D45-4D58-ADCC-4A69EFD0C1EB}"/>
    <dgm:cxn modelId="{538CD035-94A5-4A54-B363-234CB27B7172}" type="presOf" srcId="{5A8388B0-96C5-4EC4-973A-F9533088E11F}" destId="{2C897CA0-F545-44A6-A76D-B2CCDA172BD4}" srcOrd="0" destOrd="0" presId="urn:microsoft.com/office/officeart/2005/8/layout/orgChart1"/>
    <dgm:cxn modelId="{22AFFA3B-ED6C-46F1-AD96-85AC52C32539}" type="presOf" srcId="{72F8D682-ADF5-4F7E-B4D9-61AC57ED2CA9}" destId="{76E1E4E9-E62F-4869-B5B7-1E7453551EFC}" srcOrd="1" destOrd="0" presId="urn:microsoft.com/office/officeart/2005/8/layout/orgChart1"/>
    <dgm:cxn modelId="{B3BB953F-37EA-41DF-96E9-992A89321513}" type="presOf" srcId="{2CEBBF26-BEFB-484C-AB55-0A6652F6D8A2}" destId="{196028B4-38D9-4A92-A540-6E9C154C16BF}" srcOrd="0" destOrd="0" presId="urn:microsoft.com/office/officeart/2005/8/layout/orgChart1"/>
    <dgm:cxn modelId="{AF81A26A-5018-4FA7-8AEE-F02FCD795D29}" srcId="{B498A559-A7F7-4599-BC03-0F253D4DE32B}" destId="{C049D272-CEBA-4435-B2D8-50BF3FAB754A}" srcOrd="0" destOrd="0" parTransId="{F017B379-0259-4C8E-8D16-64CD6D8BEBB7}" sibTransId="{BC7E8103-5F0F-4FD4-97D0-7D2EB6618EA6}"/>
    <dgm:cxn modelId="{9C0E354B-5E60-4CC0-BA79-8341433EE337}" type="presOf" srcId="{42F3B4EC-F642-4B80-8190-1EF65FA7C2FD}" destId="{4063B800-ADB6-4F08-9E8A-5A68CD07931B}" srcOrd="0" destOrd="0" presId="urn:microsoft.com/office/officeart/2005/8/layout/orgChart1"/>
    <dgm:cxn modelId="{4D73F950-BF00-4D7D-B2B5-1102E924F031}" type="presOf" srcId="{F889569A-D3F4-4DEF-8027-9A466F585BB8}" destId="{9BA8CA61-1A68-44AF-90CE-E94DC5738D94}" srcOrd="0" destOrd="0" presId="urn:microsoft.com/office/officeart/2005/8/layout/orgChart1"/>
    <dgm:cxn modelId="{C305C276-5AF8-43DF-903B-BF1815D1D47A}" type="presOf" srcId="{A12FA415-EFF3-44DF-A740-E3B4EEF09B09}" destId="{01951BC0-0E48-4F67-9741-20B781FB9F17}" srcOrd="0" destOrd="0" presId="urn:microsoft.com/office/officeart/2005/8/layout/orgChart1"/>
    <dgm:cxn modelId="{69EFC480-2B73-4F95-ACFA-F87C39FDCCF9}" type="presOf" srcId="{B498A559-A7F7-4599-BC03-0F253D4DE32B}" destId="{B057CC03-CA5E-4846-856B-4193B79479E5}" srcOrd="0" destOrd="0" presId="urn:microsoft.com/office/officeart/2005/8/layout/orgChart1"/>
    <dgm:cxn modelId="{0943E780-20A3-45A5-B1B0-EE828333E046}" type="presOf" srcId="{65B7D6BF-1F6B-430E-A0B0-DE87224AE28E}" destId="{8D9565EE-1206-4135-B127-5D5D87C55796}" srcOrd="0" destOrd="0" presId="urn:microsoft.com/office/officeart/2005/8/layout/orgChart1"/>
    <dgm:cxn modelId="{97DB0A81-DE52-450A-8825-461DFF0F4A3C}" type="presOf" srcId="{BB2756B2-BCF0-447E-8CDD-C19C1A5C7ADA}" destId="{E045A544-502A-44CD-9155-FC903FA4B68F}" srcOrd="0" destOrd="0" presId="urn:microsoft.com/office/officeart/2005/8/layout/orgChart1"/>
    <dgm:cxn modelId="{E8331181-2257-49F5-AF75-A2D9AB39E4E2}" type="presOf" srcId="{F77DF52F-BA29-431D-9BD0-F726443AE13E}" destId="{A778AFD0-2E94-4D5F-B1EB-056258BDDD80}" srcOrd="0" destOrd="0" presId="urn:microsoft.com/office/officeart/2005/8/layout/orgChart1"/>
    <dgm:cxn modelId="{3717C082-3CB0-474F-8F66-8991961D2E30}" srcId="{C049D272-CEBA-4435-B2D8-50BF3FAB754A}" destId="{72F8D682-ADF5-4F7E-B4D9-61AC57ED2CA9}" srcOrd="0" destOrd="0" parTransId="{F889569A-D3F4-4DEF-8027-9A466F585BB8}" sibTransId="{4488CD31-8306-4822-B009-64DA96455DDB}"/>
    <dgm:cxn modelId="{9AFFB786-48CA-41B0-80BC-254B3CE4C0AF}" type="presOf" srcId="{1EDAB57C-55FF-439D-A7E9-0752F0C490BF}" destId="{80F38311-9BAF-40A7-A0DF-065C6B34A871}" srcOrd="0" destOrd="0" presId="urn:microsoft.com/office/officeart/2005/8/layout/orgChart1"/>
    <dgm:cxn modelId="{82E2C489-7C60-4B86-BF6A-43F411942C0D}" type="presOf" srcId="{AC772C5D-B076-4561-9613-A32D07CF9093}" destId="{CB0D8C1B-0A8E-4F29-82A2-24169DD78AAE}" srcOrd="0" destOrd="0" presId="urn:microsoft.com/office/officeart/2005/8/layout/orgChart1"/>
    <dgm:cxn modelId="{9605DD8E-F4E6-45C7-8429-20BB7102292C}" type="presOf" srcId="{3131CB10-1D44-410F-8055-DD26C4B9AC0B}" destId="{0313AAC0-F533-4C19-B417-99D9069E3843}" srcOrd="0" destOrd="0" presId="urn:microsoft.com/office/officeart/2005/8/layout/orgChart1"/>
    <dgm:cxn modelId="{42FCA693-95B2-4D72-922A-31ACEC5AC633}" type="presOf" srcId="{5A8388B0-96C5-4EC4-973A-F9533088E11F}" destId="{B7A4336D-A3A5-4AD3-B117-75394AFC7E2F}" srcOrd="1" destOrd="0" presId="urn:microsoft.com/office/officeart/2005/8/layout/orgChart1"/>
    <dgm:cxn modelId="{F2A2D195-988A-400A-9454-983B7E9ACB4A}" type="presOf" srcId="{CF4D9E93-4B03-4B93-BACF-6003666EBBFD}" destId="{03F22E00-6DAA-493D-A5E9-992A69071136}" srcOrd="0" destOrd="0" presId="urn:microsoft.com/office/officeart/2005/8/layout/orgChart1"/>
    <dgm:cxn modelId="{B08A4197-5CC3-4C04-BC0F-BD6D7F64DAC5}" type="presOf" srcId="{C049D272-CEBA-4435-B2D8-50BF3FAB754A}" destId="{B0B9E0EB-867D-425E-AD5A-5822F8BA65D6}" srcOrd="1" destOrd="0" presId="urn:microsoft.com/office/officeart/2005/8/layout/orgChart1"/>
    <dgm:cxn modelId="{D2C32B9D-E823-4FDE-8BBD-21E8233200E2}" type="presOf" srcId="{CF4D9E93-4B03-4B93-BACF-6003666EBBFD}" destId="{9BC5BC43-0B78-46D3-97AA-BAB85B592C43}" srcOrd="1" destOrd="0" presId="urn:microsoft.com/office/officeart/2005/8/layout/orgChart1"/>
    <dgm:cxn modelId="{8762459F-8DD1-48CF-8E4A-4C802405C75F}" srcId="{6DA6162B-B638-432F-AF17-86F6E01A2EF4}" destId="{B498A559-A7F7-4599-BC03-0F253D4DE32B}" srcOrd="0" destOrd="0" parTransId="{AC772C5D-B076-4561-9613-A32D07CF9093}" sibTransId="{CB2AD740-461B-424E-BBCA-20739A5318DC}"/>
    <dgm:cxn modelId="{6747F9A9-663D-4E15-94D8-567224CD58D2}" type="presOf" srcId="{7F7FBDFB-EF81-4477-8955-5EF114D6B052}" destId="{E79CA873-4785-4E3F-B6F1-834AF69E8AA2}" srcOrd="0" destOrd="0" presId="urn:microsoft.com/office/officeart/2005/8/layout/orgChart1"/>
    <dgm:cxn modelId="{3F2245AC-AA1D-4BD5-B362-4354230F6547}" srcId="{C049D272-CEBA-4435-B2D8-50BF3FAB754A}" destId="{65B7D6BF-1F6B-430E-A0B0-DE87224AE28E}" srcOrd="1" destOrd="0" parTransId="{3131CB10-1D44-410F-8055-DD26C4B9AC0B}" sibTransId="{40BF6964-A6C7-4390-AFBB-28F5524A2BE8}"/>
    <dgm:cxn modelId="{06560CB2-B909-4C21-9787-2FDD11EADFA3}" type="presOf" srcId="{6DA6162B-B638-432F-AF17-86F6E01A2EF4}" destId="{2582A3CE-A3AA-4010-AB0D-4FBF5DDBF27D}" srcOrd="1" destOrd="0" presId="urn:microsoft.com/office/officeart/2005/8/layout/orgChart1"/>
    <dgm:cxn modelId="{C45E45B5-FCE2-4B9B-AB0E-7834124C2C14}" type="presOf" srcId="{42F3B4EC-F642-4B80-8190-1EF65FA7C2FD}" destId="{3581669A-7662-479B-887B-99E86EE51B1F}" srcOrd="1" destOrd="0" presId="urn:microsoft.com/office/officeart/2005/8/layout/orgChart1"/>
    <dgm:cxn modelId="{7E101DB8-9A92-4CC4-8773-C15B6B0D5C7A}" type="presOf" srcId="{4179D070-DCB0-469A-93E1-06393DE90FF1}" destId="{21BE2FE6-DDC8-4557-8D5B-102136D5F282}" srcOrd="0" destOrd="0" presId="urn:microsoft.com/office/officeart/2005/8/layout/orgChart1"/>
    <dgm:cxn modelId="{23F821B8-C7B3-4080-AA76-0439CEEE682A}" srcId="{2CEBBF26-BEFB-484C-AB55-0A6652F6D8A2}" destId="{6DA6162B-B638-432F-AF17-86F6E01A2EF4}" srcOrd="0" destOrd="0" parTransId="{616DC650-899D-4E90-9616-E2A6BBCBD5F6}" sibTransId="{A9B4168E-1D99-4A2C-B488-0AA1274586A3}"/>
    <dgm:cxn modelId="{ADD076BE-CE3A-426C-A80E-C3E4F70F5429}" type="presOf" srcId="{65B7D6BF-1F6B-430E-A0B0-DE87224AE28E}" destId="{49589262-71B5-437E-8D89-1E762C1F1342}" srcOrd="1" destOrd="0" presId="urn:microsoft.com/office/officeart/2005/8/layout/orgChart1"/>
    <dgm:cxn modelId="{9D29ADD2-AE63-47E1-9156-6282D838A31C}" srcId="{4179D070-DCB0-469A-93E1-06393DE90FF1}" destId="{A12FA415-EFF3-44DF-A740-E3B4EEF09B09}" srcOrd="1" destOrd="0" parTransId="{BB2756B2-BCF0-447E-8CDD-C19C1A5C7ADA}" sibTransId="{5A91C060-BC2C-4441-855D-CF0D65113798}"/>
    <dgm:cxn modelId="{E5CFE3D2-13C3-44A6-98DD-2BDD2F7A6979}" type="presOf" srcId="{3B38884F-6E12-44D3-8783-FF73D0BEF711}" destId="{6B7DBBB9-F7B4-41FB-86CF-F72D22E0F528}" srcOrd="0" destOrd="0" presId="urn:microsoft.com/office/officeart/2005/8/layout/orgChart1"/>
    <dgm:cxn modelId="{655572D7-5EF8-4E20-9C55-F712862A1F0F}" type="presOf" srcId="{B1FD1F9F-7D55-4BF3-AC73-B271F4ADA62C}" destId="{7E22CE61-62D2-42C9-A812-2F0B2B53F1C8}" srcOrd="0" destOrd="0" presId="urn:microsoft.com/office/officeart/2005/8/layout/orgChart1"/>
    <dgm:cxn modelId="{8C4964DA-8664-4C5E-BE95-557467CA54F2}" type="presOf" srcId="{4179D070-DCB0-469A-93E1-06393DE90FF1}" destId="{0888C166-303A-4CA0-98EB-C99A37F4FE86}" srcOrd="1" destOrd="0" presId="urn:microsoft.com/office/officeart/2005/8/layout/orgChart1"/>
    <dgm:cxn modelId="{5DEF1CDF-DA4E-48B7-8E60-0F1AE3988A63}" type="presOf" srcId="{A12FA415-EFF3-44DF-A740-E3B4EEF09B09}" destId="{403D61A3-8299-46A7-9394-4161D8C05CC5}" srcOrd="1" destOrd="0" presId="urn:microsoft.com/office/officeart/2005/8/layout/orgChart1"/>
    <dgm:cxn modelId="{3B10D6E6-C5AB-4D12-A2A5-140C1B94DACB}" type="presOf" srcId="{F017B379-0259-4C8E-8D16-64CD6D8BEBB7}" destId="{80C90F87-AB8E-4DB0-BAF1-0BCA206EC040}" srcOrd="0" destOrd="0" presId="urn:microsoft.com/office/officeart/2005/8/layout/orgChart1"/>
    <dgm:cxn modelId="{F49CDFF0-4DB7-4848-87ED-E589A5B7340C}" type="presOf" srcId="{B498A559-A7F7-4599-BC03-0F253D4DE32B}" destId="{27EBDED8-70C6-4FCA-B899-D604CA258735}" srcOrd="1" destOrd="0" presId="urn:microsoft.com/office/officeart/2005/8/layout/orgChart1"/>
    <dgm:cxn modelId="{22CADDF5-73BD-42D6-A079-EEC520BE4905}" srcId="{4179D070-DCB0-469A-93E1-06393DE90FF1}" destId="{5A8388B0-96C5-4EC4-973A-F9533088E11F}" srcOrd="0" destOrd="0" parTransId="{B1FD1F9F-7D55-4BF3-AC73-B271F4ADA62C}" sibTransId="{2A2BE213-55B6-4C4A-AD5B-433D8DD400F3}"/>
    <dgm:cxn modelId="{644099F6-58B6-4E6B-B3B9-C5184248D71E}" srcId="{B498A559-A7F7-4599-BC03-0F253D4DE32B}" destId="{4179D070-DCB0-469A-93E1-06393DE90FF1}" srcOrd="2" destOrd="0" parTransId="{3B38884F-6E12-44D3-8783-FF73D0BEF711}" sibTransId="{CA87019D-2812-4E19-AF08-C2F899420D20}"/>
    <dgm:cxn modelId="{FE92DBF8-2DE3-40F9-B7ED-A4789F7AF481}" srcId="{CF4D9E93-4B03-4B93-BACF-6003666EBBFD}" destId="{2D87846E-3BE0-4021-8FB1-398257AC6781}" srcOrd="0" destOrd="0" parTransId="{F77DF52F-BA29-431D-9BD0-F726443AE13E}" sibTransId="{43F6F5B3-11BB-4C03-9CF4-FFE282B60CDE}"/>
    <dgm:cxn modelId="{393CF7FB-5700-44BB-8169-A10258E0D07E}" srcId="{B498A559-A7F7-4599-BC03-0F253D4DE32B}" destId="{CF4D9E93-4B03-4B93-BACF-6003666EBBFD}" srcOrd="1" destOrd="0" parTransId="{7F7FBDFB-EF81-4477-8955-5EF114D6B052}" sibTransId="{63A57050-18D6-49E6-9C4A-179544D1101A}"/>
    <dgm:cxn modelId="{008C52B1-E72A-4DDD-B6B9-ADA69C4971A8}" type="presParOf" srcId="{196028B4-38D9-4A92-A540-6E9C154C16BF}" destId="{93E92C98-52C2-4702-8E7F-ADCF44F8F662}" srcOrd="0" destOrd="0" presId="urn:microsoft.com/office/officeart/2005/8/layout/orgChart1"/>
    <dgm:cxn modelId="{7C25F236-FD9F-4AAD-8173-68FA48E2AFE8}" type="presParOf" srcId="{93E92C98-52C2-4702-8E7F-ADCF44F8F662}" destId="{A3F68DED-BC56-4279-94A3-732769FE4402}" srcOrd="0" destOrd="0" presId="urn:microsoft.com/office/officeart/2005/8/layout/orgChart1"/>
    <dgm:cxn modelId="{D6515099-7C26-40A0-A7BD-20DCD72BD42B}" type="presParOf" srcId="{A3F68DED-BC56-4279-94A3-732769FE4402}" destId="{8AE9DE7A-3127-4422-A9D0-B7D64793D2A0}" srcOrd="0" destOrd="0" presId="urn:microsoft.com/office/officeart/2005/8/layout/orgChart1"/>
    <dgm:cxn modelId="{94D014E3-44F8-4484-9ACE-A85F7A9E148D}" type="presParOf" srcId="{A3F68DED-BC56-4279-94A3-732769FE4402}" destId="{2582A3CE-A3AA-4010-AB0D-4FBF5DDBF27D}" srcOrd="1" destOrd="0" presId="urn:microsoft.com/office/officeart/2005/8/layout/orgChart1"/>
    <dgm:cxn modelId="{386D360D-A4FA-440A-A2D9-000831251A16}" type="presParOf" srcId="{93E92C98-52C2-4702-8E7F-ADCF44F8F662}" destId="{0FF7EFEC-E4E1-4474-B200-467EAE216888}" srcOrd="1" destOrd="0" presId="urn:microsoft.com/office/officeart/2005/8/layout/orgChart1"/>
    <dgm:cxn modelId="{ED6B7A4C-17C3-4A4C-92DC-6945402F6893}" type="presParOf" srcId="{0FF7EFEC-E4E1-4474-B200-467EAE216888}" destId="{CB0D8C1B-0A8E-4F29-82A2-24169DD78AAE}" srcOrd="0" destOrd="0" presId="urn:microsoft.com/office/officeart/2005/8/layout/orgChart1"/>
    <dgm:cxn modelId="{C28A6122-1ED2-46AD-8D88-625FD438815E}" type="presParOf" srcId="{0FF7EFEC-E4E1-4474-B200-467EAE216888}" destId="{AD3D3738-F47A-42D6-A821-8DC1EEE149F2}" srcOrd="1" destOrd="0" presId="urn:microsoft.com/office/officeart/2005/8/layout/orgChart1"/>
    <dgm:cxn modelId="{A48299BC-B9AC-40C1-B1AF-3E5B0C9DCB68}" type="presParOf" srcId="{AD3D3738-F47A-42D6-A821-8DC1EEE149F2}" destId="{0B7BE100-34B8-4962-A456-C00AEBFEA60F}" srcOrd="0" destOrd="0" presId="urn:microsoft.com/office/officeart/2005/8/layout/orgChart1"/>
    <dgm:cxn modelId="{4EB5F9BA-E084-4FBB-A327-AA588EE5E326}" type="presParOf" srcId="{0B7BE100-34B8-4962-A456-C00AEBFEA60F}" destId="{B057CC03-CA5E-4846-856B-4193B79479E5}" srcOrd="0" destOrd="0" presId="urn:microsoft.com/office/officeart/2005/8/layout/orgChart1"/>
    <dgm:cxn modelId="{5D06A135-38B8-49C0-AC0E-D78A053196CA}" type="presParOf" srcId="{0B7BE100-34B8-4962-A456-C00AEBFEA60F}" destId="{27EBDED8-70C6-4FCA-B899-D604CA258735}" srcOrd="1" destOrd="0" presId="urn:microsoft.com/office/officeart/2005/8/layout/orgChart1"/>
    <dgm:cxn modelId="{2FBA6650-560F-45AD-86D7-BE3FE6D7E844}" type="presParOf" srcId="{AD3D3738-F47A-42D6-A821-8DC1EEE149F2}" destId="{E72CD60F-43DB-482D-8950-622E33F5E696}" srcOrd="1" destOrd="0" presId="urn:microsoft.com/office/officeart/2005/8/layout/orgChart1"/>
    <dgm:cxn modelId="{4DA3B2D2-8CB2-44AA-92FC-436D248880C3}" type="presParOf" srcId="{E72CD60F-43DB-482D-8950-622E33F5E696}" destId="{80C90F87-AB8E-4DB0-BAF1-0BCA206EC040}" srcOrd="0" destOrd="0" presId="urn:microsoft.com/office/officeart/2005/8/layout/orgChart1"/>
    <dgm:cxn modelId="{50A67AC1-4C36-4BB6-B557-76C55D85BA25}" type="presParOf" srcId="{E72CD60F-43DB-482D-8950-622E33F5E696}" destId="{07A6E594-8E1F-465E-9AD6-F46D102B2DAE}" srcOrd="1" destOrd="0" presId="urn:microsoft.com/office/officeart/2005/8/layout/orgChart1"/>
    <dgm:cxn modelId="{24D68ED6-4246-4C72-9DDA-49F11952E69E}" type="presParOf" srcId="{07A6E594-8E1F-465E-9AD6-F46D102B2DAE}" destId="{1E4DFA2C-FCE3-4F6B-A07E-385177E7214F}" srcOrd="0" destOrd="0" presId="urn:microsoft.com/office/officeart/2005/8/layout/orgChart1"/>
    <dgm:cxn modelId="{8F36DC52-99CC-4B79-93B4-C85FCE04C42E}" type="presParOf" srcId="{1E4DFA2C-FCE3-4F6B-A07E-385177E7214F}" destId="{E33435DA-518D-41CA-93D7-6C6332F56609}" srcOrd="0" destOrd="0" presId="urn:microsoft.com/office/officeart/2005/8/layout/orgChart1"/>
    <dgm:cxn modelId="{83EBEB43-057A-4A9D-B39A-38A28E71E3B0}" type="presParOf" srcId="{1E4DFA2C-FCE3-4F6B-A07E-385177E7214F}" destId="{B0B9E0EB-867D-425E-AD5A-5822F8BA65D6}" srcOrd="1" destOrd="0" presId="urn:microsoft.com/office/officeart/2005/8/layout/orgChart1"/>
    <dgm:cxn modelId="{62C67116-4B73-497E-B2C9-B78735F857A2}" type="presParOf" srcId="{07A6E594-8E1F-465E-9AD6-F46D102B2DAE}" destId="{6AED90B3-038C-41F8-914A-570883C797A5}" srcOrd="1" destOrd="0" presId="urn:microsoft.com/office/officeart/2005/8/layout/orgChart1"/>
    <dgm:cxn modelId="{8C03A62E-D170-401D-A6BF-2D067FC7C0B4}" type="presParOf" srcId="{6AED90B3-038C-41F8-914A-570883C797A5}" destId="{9BA8CA61-1A68-44AF-90CE-E94DC5738D94}" srcOrd="0" destOrd="0" presId="urn:microsoft.com/office/officeart/2005/8/layout/orgChart1"/>
    <dgm:cxn modelId="{3B3702C2-6178-46B3-9CFA-3067322A39D8}" type="presParOf" srcId="{6AED90B3-038C-41F8-914A-570883C797A5}" destId="{C47CCD4D-5E90-4BCC-AB66-EA592182E19E}" srcOrd="1" destOrd="0" presId="urn:microsoft.com/office/officeart/2005/8/layout/orgChart1"/>
    <dgm:cxn modelId="{EA8AA04C-C55E-4289-81E4-7ABB89289BB5}" type="presParOf" srcId="{C47CCD4D-5E90-4BCC-AB66-EA592182E19E}" destId="{44B61FDD-C434-47C2-9D56-DFB0E7E1D2FB}" srcOrd="0" destOrd="0" presId="urn:microsoft.com/office/officeart/2005/8/layout/orgChart1"/>
    <dgm:cxn modelId="{8F1643D8-CCF3-40EF-86AE-4343CD06FFA7}" type="presParOf" srcId="{44B61FDD-C434-47C2-9D56-DFB0E7E1D2FB}" destId="{2A4FAEA7-EBE5-4225-852E-CC95E2457D79}" srcOrd="0" destOrd="0" presId="urn:microsoft.com/office/officeart/2005/8/layout/orgChart1"/>
    <dgm:cxn modelId="{3BB5829F-EBDC-4328-BE38-EFDF36F9954C}" type="presParOf" srcId="{44B61FDD-C434-47C2-9D56-DFB0E7E1D2FB}" destId="{76E1E4E9-E62F-4869-B5B7-1E7453551EFC}" srcOrd="1" destOrd="0" presId="urn:microsoft.com/office/officeart/2005/8/layout/orgChart1"/>
    <dgm:cxn modelId="{EA0D9838-28CE-4D76-9644-54D5BEF9BBD2}" type="presParOf" srcId="{C47CCD4D-5E90-4BCC-AB66-EA592182E19E}" destId="{73298E7C-ED5D-434B-97CF-A4D1D7B72AEF}" srcOrd="1" destOrd="0" presId="urn:microsoft.com/office/officeart/2005/8/layout/orgChart1"/>
    <dgm:cxn modelId="{13BE234C-A25E-4092-8590-DB7E4FDEA363}" type="presParOf" srcId="{C47CCD4D-5E90-4BCC-AB66-EA592182E19E}" destId="{5681B9F8-3982-4EB2-897C-4C250FACB380}" srcOrd="2" destOrd="0" presId="urn:microsoft.com/office/officeart/2005/8/layout/orgChart1"/>
    <dgm:cxn modelId="{A4B85685-15DF-4CE7-8EA8-4B1BAAF6429F}" type="presParOf" srcId="{6AED90B3-038C-41F8-914A-570883C797A5}" destId="{0313AAC0-F533-4C19-B417-99D9069E3843}" srcOrd="2" destOrd="0" presId="urn:microsoft.com/office/officeart/2005/8/layout/orgChart1"/>
    <dgm:cxn modelId="{7D5EF485-EF30-44F5-9C4E-704BCCC3DE5C}" type="presParOf" srcId="{6AED90B3-038C-41F8-914A-570883C797A5}" destId="{7BDCF988-1ED1-4FF5-8B31-236FD6D7941D}" srcOrd="3" destOrd="0" presId="urn:microsoft.com/office/officeart/2005/8/layout/orgChart1"/>
    <dgm:cxn modelId="{E06B4B18-FA24-485F-9E20-7EC453315523}" type="presParOf" srcId="{7BDCF988-1ED1-4FF5-8B31-236FD6D7941D}" destId="{7B349345-4AE2-4EE6-BE6B-D0C924D86AA1}" srcOrd="0" destOrd="0" presId="urn:microsoft.com/office/officeart/2005/8/layout/orgChart1"/>
    <dgm:cxn modelId="{4BF2B781-838B-4F74-B4C8-A4CC4C0BC91A}" type="presParOf" srcId="{7B349345-4AE2-4EE6-BE6B-D0C924D86AA1}" destId="{8D9565EE-1206-4135-B127-5D5D87C55796}" srcOrd="0" destOrd="0" presId="urn:microsoft.com/office/officeart/2005/8/layout/orgChart1"/>
    <dgm:cxn modelId="{47B659BF-9E3B-4A2F-BD11-873A20566D1C}" type="presParOf" srcId="{7B349345-4AE2-4EE6-BE6B-D0C924D86AA1}" destId="{49589262-71B5-437E-8D89-1E762C1F1342}" srcOrd="1" destOrd="0" presId="urn:microsoft.com/office/officeart/2005/8/layout/orgChart1"/>
    <dgm:cxn modelId="{9B9A5E6F-ABFC-456F-A1C0-2E425CB698CD}" type="presParOf" srcId="{7BDCF988-1ED1-4FF5-8B31-236FD6D7941D}" destId="{DA4E9012-83C5-4879-897F-5EC10C10C212}" srcOrd="1" destOrd="0" presId="urn:microsoft.com/office/officeart/2005/8/layout/orgChart1"/>
    <dgm:cxn modelId="{6AD6EED9-42C3-4FA0-B560-9C394465F9CC}" type="presParOf" srcId="{7BDCF988-1ED1-4FF5-8B31-236FD6D7941D}" destId="{E5AD53CF-5C19-4C70-9847-A0DFC1ED84AC}" srcOrd="2" destOrd="0" presId="urn:microsoft.com/office/officeart/2005/8/layout/orgChart1"/>
    <dgm:cxn modelId="{25705D43-CC34-46FD-BB15-804E3014B11B}" type="presParOf" srcId="{07A6E594-8E1F-465E-9AD6-F46D102B2DAE}" destId="{C0B9ABD6-5151-4E08-8582-E3719C507844}" srcOrd="2" destOrd="0" presId="urn:microsoft.com/office/officeart/2005/8/layout/orgChart1"/>
    <dgm:cxn modelId="{EC190066-7C93-4DA3-A7BA-AA6EB52ED264}" type="presParOf" srcId="{E72CD60F-43DB-482D-8950-622E33F5E696}" destId="{E79CA873-4785-4E3F-B6F1-834AF69E8AA2}" srcOrd="2" destOrd="0" presId="urn:microsoft.com/office/officeart/2005/8/layout/orgChart1"/>
    <dgm:cxn modelId="{C311D610-082E-402D-A1BC-0F7923DA0C9C}" type="presParOf" srcId="{E72CD60F-43DB-482D-8950-622E33F5E696}" destId="{02A0FEF5-E4CC-49AC-BA41-1B2FCFCE25BE}" srcOrd="3" destOrd="0" presId="urn:microsoft.com/office/officeart/2005/8/layout/orgChart1"/>
    <dgm:cxn modelId="{B02B05EA-9324-47B6-9ABB-61E2DBE3419A}" type="presParOf" srcId="{02A0FEF5-E4CC-49AC-BA41-1B2FCFCE25BE}" destId="{358C642E-9590-48DD-B5C4-1762F6BAA607}" srcOrd="0" destOrd="0" presId="urn:microsoft.com/office/officeart/2005/8/layout/orgChart1"/>
    <dgm:cxn modelId="{FB8D8BE8-E4F3-4BA9-A274-B1B59A2D53F7}" type="presParOf" srcId="{358C642E-9590-48DD-B5C4-1762F6BAA607}" destId="{03F22E00-6DAA-493D-A5E9-992A69071136}" srcOrd="0" destOrd="0" presId="urn:microsoft.com/office/officeart/2005/8/layout/orgChart1"/>
    <dgm:cxn modelId="{448AC101-2730-4B31-9591-5B954346562C}" type="presParOf" srcId="{358C642E-9590-48DD-B5C4-1762F6BAA607}" destId="{9BC5BC43-0B78-46D3-97AA-BAB85B592C43}" srcOrd="1" destOrd="0" presId="urn:microsoft.com/office/officeart/2005/8/layout/orgChart1"/>
    <dgm:cxn modelId="{F35832ED-53A9-4056-82DD-3FCC1292D449}" type="presParOf" srcId="{02A0FEF5-E4CC-49AC-BA41-1B2FCFCE25BE}" destId="{A2905D65-68BD-4642-A198-658DF5D014EB}" srcOrd="1" destOrd="0" presId="urn:microsoft.com/office/officeart/2005/8/layout/orgChart1"/>
    <dgm:cxn modelId="{57206A8D-FDD1-4036-AA35-078EED5B768E}" type="presParOf" srcId="{A2905D65-68BD-4642-A198-658DF5D014EB}" destId="{A778AFD0-2E94-4D5F-B1EB-056258BDDD80}" srcOrd="0" destOrd="0" presId="urn:microsoft.com/office/officeart/2005/8/layout/orgChart1"/>
    <dgm:cxn modelId="{E273A555-559D-44C6-91F8-E66A9297444F}" type="presParOf" srcId="{A2905D65-68BD-4642-A198-658DF5D014EB}" destId="{20CE0715-17EE-43ED-B650-4393798664F1}" srcOrd="1" destOrd="0" presId="urn:microsoft.com/office/officeart/2005/8/layout/orgChart1"/>
    <dgm:cxn modelId="{29E2DCD6-E381-45A2-BB7B-8BB58AFC4120}" type="presParOf" srcId="{20CE0715-17EE-43ED-B650-4393798664F1}" destId="{46C24E93-B129-46D1-A807-7219DE2B4542}" srcOrd="0" destOrd="0" presId="urn:microsoft.com/office/officeart/2005/8/layout/orgChart1"/>
    <dgm:cxn modelId="{0235C890-A12B-4245-BC81-2E982A327E77}" type="presParOf" srcId="{46C24E93-B129-46D1-A807-7219DE2B4542}" destId="{E54797F9-9988-4C1F-BB20-1936BA6C0B05}" srcOrd="0" destOrd="0" presId="urn:microsoft.com/office/officeart/2005/8/layout/orgChart1"/>
    <dgm:cxn modelId="{FD4DE25C-F9E4-4721-A767-AA8EA48E4602}" type="presParOf" srcId="{46C24E93-B129-46D1-A807-7219DE2B4542}" destId="{2A24ACDB-4AC6-4D21-9E49-9D115B482A8B}" srcOrd="1" destOrd="0" presId="urn:microsoft.com/office/officeart/2005/8/layout/orgChart1"/>
    <dgm:cxn modelId="{B22CB783-555E-47E6-9BB1-87FE813398B3}" type="presParOf" srcId="{20CE0715-17EE-43ED-B650-4393798664F1}" destId="{A84AEBC4-AF42-4B93-B506-FBF270DEA02A}" srcOrd="1" destOrd="0" presId="urn:microsoft.com/office/officeart/2005/8/layout/orgChart1"/>
    <dgm:cxn modelId="{A22E6C94-0421-4E89-A3B4-9B92BB7FDEE5}" type="presParOf" srcId="{20CE0715-17EE-43ED-B650-4393798664F1}" destId="{4545877B-0A88-4E88-8B32-8FEC8B9CA8D2}" srcOrd="2" destOrd="0" presId="urn:microsoft.com/office/officeart/2005/8/layout/orgChart1"/>
    <dgm:cxn modelId="{D1071629-FDF0-461F-8E41-DB6675551F50}" type="presParOf" srcId="{A2905D65-68BD-4642-A198-658DF5D014EB}" destId="{80F38311-9BAF-40A7-A0DF-065C6B34A871}" srcOrd="2" destOrd="0" presId="urn:microsoft.com/office/officeart/2005/8/layout/orgChart1"/>
    <dgm:cxn modelId="{61AB0FAB-F136-4C3B-B3B7-0819D6DA106D}" type="presParOf" srcId="{A2905D65-68BD-4642-A198-658DF5D014EB}" destId="{197CF05A-9435-4A82-9356-303000960FDB}" srcOrd="3" destOrd="0" presId="urn:microsoft.com/office/officeart/2005/8/layout/orgChart1"/>
    <dgm:cxn modelId="{02371377-5EF4-4CCC-866B-E0E821895F8D}" type="presParOf" srcId="{197CF05A-9435-4A82-9356-303000960FDB}" destId="{6E823FBE-E8B2-4DAB-BCB4-808842AD3A3C}" srcOrd="0" destOrd="0" presId="urn:microsoft.com/office/officeart/2005/8/layout/orgChart1"/>
    <dgm:cxn modelId="{04636E48-862A-440C-9AD6-30EF75CCB2CB}" type="presParOf" srcId="{6E823FBE-E8B2-4DAB-BCB4-808842AD3A3C}" destId="{4063B800-ADB6-4F08-9E8A-5A68CD07931B}" srcOrd="0" destOrd="0" presId="urn:microsoft.com/office/officeart/2005/8/layout/orgChart1"/>
    <dgm:cxn modelId="{9FB2E45E-229F-42A0-95FB-594A51E114C3}" type="presParOf" srcId="{6E823FBE-E8B2-4DAB-BCB4-808842AD3A3C}" destId="{3581669A-7662-479B-887B-99E86EE51B1F}" srcOrd="1" destOrd="0" presId="urn:microsoft.com/office/officeart/2005/8/layout/orgChart1"/>
    <dgm:cxn modelId="{920CCBFC-D1C0-4541-8037-1D8FCF45444F}" type="presParOf" srcId="{197CF05A-9435-4A82-9356-303000960FDB}" destId="{0C0454BE-7F64-4FEE-BDF3-F9B6E3931062}" srcOrd="1" destOrd="0" presId="urn:microsoft.com/office/officeart/2005/8/layout/orgChart1"/>
    <dgm:cxn modelId="{68CAF4B8-4F31-445A-AE25-F5A54497B22E}" type="presParOf" srcId="{197CF05A-9435-4A82-9356-303000960FDB}" destId="{F1F2925D-6D11-48E9-9B0C-EBCDA89149F7}" srcOrd="2" destOrd="0" presId="urn:microsoft.com/office/officeart/2005/8/layout/orgChart1"/>
    <dgm:cxn modelId="{BF01CF70-4FDF-487F-8B25-B63437532703}" type="presParOf" srcId="{02A0FEF5-E4CC-49AC-BA41-1B2FCFCE25BE}" destId="{F9EF3E1C-0E92-4F63-9DEA-BF3D1521F99D}" srcOrd="2" destOrd="0" presId="urn:microsoft.com/office/officeart/2005/8/layout/orgChart1"/>
    <dgm:cxn modelId="{ADA2D7DA-D0EC-4108-B369-5B8EA3840C82}" type="presParOf" srcId="{E72CD60F-43DB-482D-8950-622E33F5E696}" destId="{6B7DBBB9-F7B4-41FB-86CF-F72D22E0F528}" srcOrd="4" destOrd="0" presId="urn:microsoft.com/office/officeart/2005/8/layout/orgChart1"/>
    <dgm:cxn modelId="{772FE545-8032-4A49-8FDD-9DC187B7F782}" type="presParOf" srcId="{E72CD60F-43DB-482D-8950-622E33F5E696}" destId="{CE0718ED-EBE7-4E32-9800-1E551A345949}" srcOrd="5" destOrd="0" presId="urn:microsoft.com/office/officeart/2005/8/layout/orgChart1"/>
    <dgm:cxn modelId="{B7E30DC5-5088-48C2-BE59-C3AC70436BD2}" type="presParOf" srcId="{CE0718ED-EBE7-4E32-9800-1E551A345949}" destId="{608B7E9B-71D2-46B2-84F2-FD4248795D9F}" srcOrd="0" destOrd="0" presId="urn:microsoft.com/office/officeart/2005/8/layout/orgChart1"/>
    <dgm:cxn modelId="{DB80F3E0-07CD-4534-95C1-653063488900}" type="presParOf" srcId="{608B7E9B-71D2-46B2-84F2-FD4248795D9F}" destId="{21BE2FE6-DDC8-4557-8D5B-102136D5F282}" srcOrd="0" destOrd="0" presId="urn:microsoft.com/office/officeart/2005/8/layout/orgChart1"/>
    <dgm:cxn modelId="{65D790A7-652F-43F5-A7A5-A724DE993173}" type="presParOf" srcId="{608B7E9B-71D2-46B2-84F2-FD4248795D9F}" destId="{0888C166-303A-4CA0-98EB-C99A37F4FE86}" srcOrd="1" destOrd="0" presId="urn:microsoft.com/office/officeart/2005/8/layout/orgChart1"/>
    <dgm:cxn modelId="{8D658631-2EFD-40F4-A2FA-A55912297233}" type="presParOf" srcId="{CE0718ED-EBE7-4E32-9800-1E551A345949}" destId="{3D3312E7-43F0-47D3-A70D-8C0062938309}" srcOrd="1" destOrd="0" presId="urn:microsoft.com/office/officeart/2005/8/layout/orgChart1"/>
    <dgm:cxn modelId="{57EC73DE-364E-4188-BCCF-262EC3E12322}" type="presParOf" srcId="{3D3312E7-43F0-47D3-A70D-8C0062938309}" destId="{7E22CE61-62D2-42C9-A812-2F0B2B53F1C8}" srcOrd="0" destOrd="0" presId="urn:microsoft.com/office/officeart/2005/8/layout/orgChart1"/>
    <dgm:cxn modelId="{75B0776E-3D19-4471-8C5A-228AF2331142}" type="presParOf" srcId="{3D3312E7-43F0-47D3-A70D-8C0062938309}" destId="{A6B8960C-2EFB-4396-9392-A92095BE0C25}" srcOrd="1" destOrd="0" presId="urn:microsoft.com/office/officeart/2005/8/layout/orgChart1"/>
    <dgm:cxn modelId="{F65D8144-2C84-45B8-9C18-9C8FF5C917A5}" type="presParOf" srcId="{A6B8960C-2EFB-4396-9392-A92095BE0C25}" destId="{F16DD539-E025-43E8-BB55-C94836FB9FF4}" srcOrd="0" destOrd="0" presId="urn:microsoft.com/office/officeart/2005/8/layout/orgChart1"/>
    <dgm:cxn modelId="{EB77F307-408C-4309-978B-015B2A791F9F}" type="presParOf" srcId="{F16DD539-E025-43E8-BB55-C94836FB9FF4}" destId="{2C897CA0-F545-44A6-A76D-B2CCDA172BD4}" srcOrd="0" destOrd="0" presId="urn:microsoft.com/office/officeart/2005/8/layout/orgChart1"/>
    <dgm:cxn modelId="{6D7C796D-511B-40F5-9C5F-9B530B4E980C}" type="presParOf" srcId="{F16DD539-E025-43E8-BB55-C94836FB9FF4}" destId="{B7A4336D-A3A5-4AD3-B117-75394AFC7E2F}" srcOrd="1" destOrd="0" presId="urn:microsoft.com/office/officeart/2005/8/layout/orgChart1"/>
    <dgm:cxn modelId="{BA290237-B99B-4102-AD0D-3C17D4AB6C31}" type="presParOf" srcId="{A6B8960C-2EFB-4396-9392-A92095BE0C25}" destId="{F3C594FA-EF1A-4EE4-92A6-40526444BED1}" srcOrd="1" destOrd="0" presId="urn:microsoft.com/office/officeart/2005/8/layout/orgChart1"/>
    <dgm:cxn modelId="{D5F102B1-8825-4EA8-A234-287462B75F67}" type="presParOf" srcId="{A6B8960C-2EFB-4396-9392-A92095BE0C25}" destId="{65554792-282D-4C7A-B62F-BC4184F99B5C}" srcOrd="2" destOrd="0" presId="urn:microsoft.com/office/officeart/2005/8/layout/orgChart1"/>
    <dgm:cxn modelId="{271D504C-5FF3-4158-A994-CA7D2EE9E91F}" type="presParOf" srcId="{3D3312E7-43F0-47D3-A70D-8C0062938309}" destId="{E045A544-502A-44CD-9155-FC903FA4B68F}" srcOrd="2" destOrd="0" presId="urn:microsoft.com/office/officeart/2005/8/layout/orgChart1"/>
    <dgm:cxn modelId="{D0A20659-90A9-4673-AA1C-9E25A0BCE4A9}" type="presParOf" srcId="{3D3312E7-43F0-47D3-A70D-8C0062938309}" destId="{60A7E183-F174-49C2-B128-A0A5B598FA01}" srcOrd="3" destOrd="0" presId="urn:microsoft.com/office/officeart/2005/8/layout/orgChart1"/>
    <dgm:cxn modelId="{50939819-AA77-4B73-8E07-92E2E1924C7E}" type="presParOf" srcId="{60A7E183-F174-49C2-B128-A0A5B598FA01}" destId="{0CFCCA2B-CC2E-4EAE-BAB3-11FAAADC6815}" srcOrd="0" destOrd="0" presId="urn:microsoft.com/office/officeart/2005/8/layout/orgChart1"/>
    <dgm:cxn modelId="{5CF87E4D-3499-4848-B5D4-F4931B8931C7}" type="presParOf" srcId="{0CFCCA2B-CC2E-4EAE-BAB3-11FAAADC6815}" destId="{01951BC0-0E48-4F67-9741-20B781FB9F17}" srcOrd="0" destOrd="0" presId="urn:microsoft.com/office/officeart/2005/8/layout/orgChart1"/>
    <dgm:cxn modelId="{7F3AFECA-7E00-4794-8C24-AE7190891F4F}" type="presParOf" srcId="{0CFCCA2B-CC2E-4EAE-BAB3-11FAAADC6815}" destId="{403D61A3-8299-46A7-9394-4161D8C05CC5}" srcOrd="1" destOrd="0" presId="urn:microsoft.com/office/officeart/2005/8/layout/orgChart1"/>
    <dgm:cxn modelId="{CE7572D7-C7F7-4731-9317-4312DCF1D854}" type="presParOf" srcId="{60A7E183-F174-49C2-B128-A0A5B598FA01}" destId="{5CED7B48-3E78-473C-8F4C-F5EF335C3F57}" srcOrd="1" destOrd="0" presId="urn:microsoft.com/office/officeart/2005/8/layout/orgChart1"/>
    <dgm:cxn modelId="{D0015D3C-540F-4E4A-8F85-13F55C6F483C}" type="presParOf" srcId="{60A7E183-F174-49C2-B128-A0A5B598FA01}" destId="{C58BE0D7-EB2A-44D6-BD2D-30B3B9B20537}" srcOrd="2" destOrd="0" presId="urn:microsoft.com/office/officeart/2005/8/layout/orgChart1"/>
    <dgm:cxn modelId="{AFF5BC37-C2DD-4E25-BB55-D9E956814ABF}" type="presParOf" srcId="{CE0718ED-EBE7-4E32-9800-1E551A345949}" destId="{BE13F115-46EF-4C88-A296-721A476937B1}" srcOrd="2" destOrd="0" presId="urn:microsoft.com/office/officeart/2005/8/layout/orgChart1"/>
    <dgm:cxn modelId="{48AE9AC8-D1E5-4447-BD67-0FE88EB3D441}" type="presParOf" srcId="{AD3D3738-F47A-42D6-A821-8DC1EEE149F2}" destId="{567B8FBA-F237-4E09-AFB7-A86562A9C834}" srcOrd="2" destOrd="0" presId="urn:microsoft.com/office/officeart/2005/8/layout/orgChart1"/>
    <dgm:cxn modelId="{F486ACF3-0259-4CA3-8FB7-7874F7C84370}" type="presParOf" srcId="{93E92C98-52C2-4702-8E7F-ADCF44F8F662}" destId="{787A01FE-7396-43AF-95EE-73E25B89600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5A544-502A-44CD-9155-FC903FA4B68F}">
      <dsp:nvSpPr>
        <dsp:cNvPr id="0" name=""/>
        <dsp:cNvSpPr/>
      </dsp:nvSpPr>
      <dsp:spPr>
        <a:xfrm>
          <a:off x="3156927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22CE61-62D2-42C9-A812-2F0B2B53F1C8}">
      <dsp:nvSpPr>
        <dsp:cNvPr id="0" name=""/>
        <dsp:cNvSpPr/>
      </dsp:nvSpPr>
      <dsp:spPr>
        <a:xfrm>
          <a:off x="3156927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7DBBB9-F7B4-41FB-86CF-F72D22E0F528}">
      <dsp:nvSpPr>
        <dsp:cNvPr id="0" name=""/>
        <dsp:cNvSpPr/>
      </dsp:nvSpPr>
      <dsp:spPr>
        <a:xfrm>
          <a:off x="2142913" y="1982276"/>
          <a:ext cx="1514761" cy="2628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446"/>
              </a:lnTo>
              <a:lnTo>
                <a:pt x="1514761" y="131446"/>
              </a:lnTo>
              <a:lnTo>
                <a:pt x="1514761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F38311-9BAF-40A7-A0DF-065C6B34A871}">
      <dsp:nvSpPr>
        <dsp:cNvPr id="0" name=""/>
        <dsp:cNvSpPr/>
      </dsp:nvSpPr>
      <dsp:spPr>
        <a:xfrm>
          <a:off x="1642166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78AFD0-2E94-4D5F-B1EB-056258BDDD80}">
      <dsp:nvSpPr>
        <dsp:cNvPr id="0" name=""/>
        <dsp:cNvSpPr/>
      </dsp:nvSpPr>
      <dsp:spPr>
        <a:xfrm>
          <a:off x="1642166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9CA873-4785-4E3F-B6F1-834AF69E8AA2}">
      <dsp:nvSpPr>
        <dsp:cNvPr id="0" name=""/>
        <dsp:cNvSpPr/>
      </dsp:nvSpPr>
      <dsp:spPr>
        <a:xfrm>
          <a:off x="2097193" y="1982276"/>
          <a:ext cx="91440" cy="26289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13AAC0-F533-4C19-B417-99D9069E3843}">
      <dsp:nvSpPr>
        <dsp:cNvPr id="0" name=""/>
        <dsp:cNvSpPr/>
      </dsp:nvSpPr>
      <dsp:spPr>
        <a:xfrm>
          <a:off x="127404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A8CA61-1A68-44AF-90CE-E94DC5738D94}">
      <dsp:nvSpPr>
        <dsp:cNvPr id="0" name=""/>
        <dsp:cNvSpPr/>
      </dsp:nvSpPr>
      <dsp:spPr>
        <a:xfrm>
          <a:off x="127404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C90F87-AB8E-4DB0-BAF1-0BCA206EC040}">
      <dsp:nvSpPr>
        <dsp:cNvPr id="0" name=""/>
        <dsp:cNvSpPr/>
      </dsp:nvSpPr>
      <dsp:spPr>
        <a:xfrm>
          <a:off x="628152" y="1982276"/>
          <a:ext cx="1514761" cy="262892"/>
        </a:xfrm>
        <a:custGeom>
          <a:avLst/>
          <a:gdLst/>
          <a:ahLst/>
          <a:cxnLst/>
          <a:rect l="0" t="0" r="0" b="0"/>
          <a:pathLst>
            <a:path>
              <a:moveTo>
                <a:pt x="1514761" y="0"/>
              </a:moveTo>
              <a:lnTo>
                <a:pt x="1514761" y="131446"/>
              </a:lnTo>
              <a:lnTo>
                <a:pt x="0" y="131446"/>
              </a:lnTo>
              <a:lnTo>
                <a:pt x="0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0D8C1B-0A8E-4F29-82A2-24169DD78AAE}">
      <dsp:nvSpPr>
        <dsp:cNvPr id="0" name=""/>
        <dsp:cNvSpPr/>
      </dsp:nvSpPr>
      <dsp:spPr>
        <a:xfrm>
          <a:off x="2097193" y="1093448"/>
          <a:ext cx="91440" cy="26289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2892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E9DE7A-3127-4422-A9D0-B7D64793D2A0}">
      <dsp:nvSpPr>
        <dsp:cNvPr id="0" name=""/>
        <dsp:cNvSpPr/>
      </dsp:nvSpPr>
      <dsp:spPr>
        <a:xfrm>
          <a:off x="1516979" y="467514"/>
          <a:ext cx="1251869" cy="62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董事长</a:t>
          </a:r>
          <a:endParaRPr lang="zh-CN" altLang="en-US" sz="2400" kern="1200"/>
        </a:p>
      </dsp:txBody>
      <dsp:txXfrm>
        <a:off x="1516979" y="467514"/>
        <a:ext cx="1251869" cy="625934"/>
      </dsp:txXfrm>
    </dsp:sp>
    <dsp:sp modelId="{B057CC03-CA5E-4846-856B-4193B79479E5}">
      <dsp:nvSpPr>
        <dsp:cNvPr id="0" name=""/>
        <dsp:cNvSpPr/>
      </dsp:nvSpPr>
      <dsp:spPr>
        <a:xfrm>
          <a:off x="1516979" y="1356341"/>
          <a:ext cx="1251869" cy="62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总经理</a:t>
          </a:r>
          <a:endParaRPr lang="zh-CN" altLang="en-US" sz="2400" kern="1200"/>
        </a:p>
      </dsp:txBody>
      <dsp:txXfrm>
        <a:off x="1516979" y="1356341"/>
        <a:ext cx="1251869" cy="625934"/>
      </dsp:txXfrm>
    </dsp:sp>
    <dsp:sp modelId="{E33435DA-518D-41CA-93D7-6C6332F56609}">
      <dsp:nvSpPr>
        <dsp:cNvPr id="0" name=""/>
        <dsp:cNvSpPr/>
      </dsp:nvSpPr>
      <dsp:spPr>
        <a:xfrm>
          <a:off x="2217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销售部</a:t>
          </a:r>
          <a:endParaRPr lang="zh-CN" altLang="en-US" sz="2400" kern="1200"/>
        </a:p>
      </dsp:txBody>
      <dsp:txXfrm>
        <a:off x="2217" y="2245168"/>
        <a:ext cx="1251869" cy="625934"/>
      </dsp:txXfrm>
    </dsp:sp>
    <dsp:sp modelId="{2A4FAEA7-EBE5-4225-852E-CC95E2457D79}">
      <dsp:nvSpPr>
        <dsp:cNvPr id="0" name=""/>
        <dsp:cNvSpPr/>
      </dsp:nvSpPr>
      <dsp:spPr>
        <a:xfrm>
          <a:off x="315184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市场</a:t>
          </a:r>
          <a:endParaRPr lang="zh-CN" altLang="en-US" sz="2400" kern="1200"/>
        </a:p>
      </dsp:txBody>
      <dsp:txXfrm>
        <a:off x="315184" y="3133995"/>
        <a:ext cx="1251869" cy="625934"/>
      </dsp:txXfrm>
    </dsp:sp>
    <dsp:sp modelId="{8D9565EE-1206-4135-B127-5D5D87C55796}">
      <dsp:nvSpPr>
        <dsp:cNvPr id="0" name=""/>
        <dsp:cNvSpPr/>
      </dsp:nvSpPr>
      <dsp:spPr>
        <a:xfrm>
          <a:off x="315184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客服</a:t>
          </a:r>
          <a:endParaRPr lang="zh-CN" altLang="en-US" sz="2400" kern="1200"/>
        </a:p>
      </dsp:txBody>
      <dsp:txXfrm>
        <a:off x="315184" y="4022823"/>
        <a:ext cx="1251869" cy="625934"/>
      </dsp:txXfrm>
    </dsp:sp>
    <dsp:sp modelId="{03F22E00-6DAA-493D-A5E9-992A69071136}">
      <dsp:nvSpPr>
        <dsp:cNvPr id="0" name=""/>
        <dsp:cNvSpPr/>
      </dsp:nvSpPr>
      <dsp:spPr>
        <a:xfrm>
          <a:off x="1516979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人力部</a:t>
          </a:r>
          <a:endParaRPr lang="zh-CN" altLang="en-US" sz="2400" kern="1200"/>
        </a:p>
      </dsp:txBody>
      <dsp:txXfrm>
        <a:off x="1516979" y="2245168"/>
        <a:ext cx="1251869" cy="625934"/>
      </dsp:txXfrm>
    </dsp:sp>
    <dsp:sp modelId="{E54797F9-9988-4C1F-BB20-1936BA6C0B05}">
      <dsp:nvSpPr>
        <dsp:cNvPr id="0" name=""/>
        <dsp:cNvSpPr/>
      </dsp:nvSpPr>
      <dsp:spPr>
        <a:xfrm>
          <a:off x="1829946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人事</a:t>
          </a:r>
          <a:endParaRPr lang="zh-CN" altLang="en-US" sz="2400" kern="1200"/>
        </a:p>
      </dsp:txBody>
      <dsp:txXfrm>
        <a:off x="1829946" y="3133995"/>
        <a:ext cx="1251869" cy="625934"/>
      </dsp:txXfrm>
    </dsp:sp>
    <dsp:sp modelId="{4063B800-ADB6-4F08-9E8A-5A68CD07931B}">
      <dsp:nvSpPr>
        <dsp:cNvPr id="0" name=""/>
        <dsp:cNvSpPr/>
      </dsp:nvSpPr>
      <dsp:spPr>
        <a:xfrm>
          <a:off x="1829946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行政</a:t>
          </a:r>
          <a:endParaRPr lang="zh-CN" altLang="en-US" sz="2400" kern="1200"/>
        </a:p>
      </dsp:txBody>
      <dsp:txXfrm>
        <a:off x="1829946" y="4022823"/>
        <a:ext cx="1251869" cy="625934"/>
      </dsp:txXfrm>
    </dsp:sp>
    <dsp:sp modelId="{21BE2FE6-DDC8-4557-8D5B-102136D5F282}">
      <dsp:nvSpPr>
        <dsp:cNvPr id="0" name=""/>
        <dsp:cNvSpPr/>
      </dsp:nvSpPr>
      <dsp:spPr>
        <a:xfrm>
          <a:off x="3031741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设计部</a:t>
          </a:r>
          <a:endParaRPr lang="zh-CN" altLang="en-US" sz="2400" kern="1200"/>
        </a:p>
      </dsp:txBody>
      <dsp:txXfrm>
        <a:off x="3031741" y="2245168"/>
        <a:ext cx="1251869" cy="625934"/>
      </dsp:txXfrm>
    </dsp:sp>
    <dsp:sp modelId="{2C897CA0-F545-44A6-A76D-B2CCDA172BD4}">
      <dsp:nvSpPr>
        <dsp:cNvPr id="0" name=""/>
        <dsp:cNvSpPr/>
      </dsp:nvSpPr>
      <dsp:spPr>
        <a:xfrm>
          <a:off x="3344708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平面设计</a:t>
          </a:r>
          <a:endParaRPr lang="zh-CN" altLang="en-US" sz="2400" kern="1200"/>
        </a:p>
      </dsp:txBody>
      <dsp:txXfrm>
        <a:off x="3344708" y="3133995"/>
        <a:ext cx="1251869" cy="625934"/>
      </dsp:txXfrm>
    </dsp:sp>
    <dsp:sp modelId="{01951BC0-0E48-4F67-9741-20B781FB9F17}">
      <dsp:nvSpPr>
        <dsp:cNvPr id="0" name=""/>
        <dsp:cNvSpPr/>
      </dsp:nvSpPr>
      <dsp:spPr>
        <a:xfrm>
          <a:off x="3344708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UI</a:t>
          </a:r>
          <a:r>
            <a:rPr lang="zh-CN" sz="2400" b="1" kern="1200"/>
            <a:t>设计</a:t>
          </a:r>
          <a:endParaRPr lang="zh-CN" sz="2400" kern="1200"/>
        </a:p>
      </dsp:txBody>
      <dsp:txXfrm>
        <a:off x="3344708" y="4022823"/>
        <a:ext cx="1251869" cy="6259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4B046-6D5C-4878-9A20-799084E791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E85C4-0C7C-41AE-A264-7E6E219DE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500BC9-11C2-463C-94C1-50484A56D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B07924-15EE-4EB5-BB5E-67E28BFD6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4AB73D-F263-4A37-B6E6-776196085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69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62DF89-0126-4765-B26E-B7BDDB57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48154E-4DAF-4FBD-A0C0-D189198388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804247-636F-469E-B331-0B86F4A77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4DF0C6-DDF0-49ED-A001-C24F8711C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46B541-8735-4631-9F0F-238B51AFE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4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073CBA-BAA0-4522-A46E-2E98E67FF7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468E08-16C4-4521-83EB-692AE94D3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085C4-1E87-4537-B03F-B5258D8BC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19CDB8-758D-4E37-82E3-3E4E195B7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DD8A7C-C9EE-4D7E-AB54-00137DB76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933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A224A6-0FA3-4AE9-B118-54D180931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CE58C2-D78F-46C6-9656-FFF52FCD8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0BB0BF-36E0-4979-AE18-6A8A31D8A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C123FF-72B5-485C-A400-77BE18E7B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66E81D-31EC-4BB4-A112-313CD1297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235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7F003-4C41-4D88-AE61-4560AC11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420B95-6078-42F8-870D-88458D35A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62F599-E1E3-4AAF-BF9F-29DAC4E4F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45119A-664F-4019-9C2D-393082A0C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72BBC9-6736-4B8F-9CF4-3C6B6CCC1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7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0CCDE-F554-408C-93F5-7FDBBECF2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20D8A2-3FF3-4CA8-9F2F-5D95BE6A00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D62345-8918-4D02-BC4D-7023B036D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A2B2DB-E559-4261-B2C9-BEA3832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34A7E6-5635-45BA-A901-B5B88338E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A055D4-9353-49DC-8438-B0EE9BB1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214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A554BC-301A-42C3-899F-58159C1E9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637CDD-DEE4-4C35-9CD5-F164CE311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4BE07D9-6DBC-4330-BD05-35271C634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74854D-CCF1-4452-890A-FA66624C9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9CB260-BB26-44B4-99CA-E9DF93C144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F9FDC19-DD30-4B7D-9DAF-CA49ACA60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6C66A6-0FAA-4367-BDF4-F05F7DBBE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C88E9B-2BCC-401C-A951-7B705F2B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646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A3863-8108-4104-94AA-6F622CBB2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EDD8D9C-F45A-4852-BFB8-DB503014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E886AA7-0D67-4150-9534-A338813D3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D51899D-53B8-4E30-89FE-3EFB65B9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75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9A4ACF6-3105-465E-AA97-97BC02E07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3EBB734-30A9-42BC-89BD-781793549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4A6F10-91E8-4542-8BFB-D6646B762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805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5FF41-8FA5-4C95-A39A-AA99B1FEF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9AC783-1A55-4EA5-8D97-38BB6F0AB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32B876-026E-42D5-A005-DD5B3BB99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31D778-3055-44DE-B050-639CD3928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5193FE-CD05-4ECA-9EDF-37BF70F24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649EB-DAE9-44D3-AA9E-4E1F4C5EC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45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54482-40ED-4E37-AA59-81BD7D9AA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FA605BD-A483-4063-A7A7-4401B96DC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31B3E5-176A-4CD3-87E3-6EE620FC3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1C60C4-564E-4A9B-B363-036106A34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FBE02E-46A9-471F-A87F-F99234E27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B4189-FB03-40EF-913A-C78190B19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2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E9566F7-DEE0-4827-85C8-73B0260AB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43C7A7-B502-4175-A1CF-5CC38DA8B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AF9692-6A1B-495C-AC4D-86E84CCBE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E29D-E65A-4541-9C1D-40E167F1D2D3}" type="datetimeFigureOut">
              <a:rPr lang="zh-CN" altLang="en-US" smtClean="0"/>
              <a:t>2020/2/27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A0F99-86B7-40F3-92D6-6DF03036B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9BDD51-62EB-4907-AB25-CAD79F07D1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41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648418" y="825419"/>
            <a:ext cx="2413437" cy="324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珞珈老师课程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基本操作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字体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形状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30CB539-1CCE-41F2-91AF-11C78FEA79E5}"/>
              </a:ext>
            </a:extLst>
          </p:cNvPr>
          <p:cNvSpPr/>
          <p:nvPr/>
        </p:nvSpPr>
        <p:spPr>
          <a:xfrm>
            <a:off x="4656895" y="825419"/>
            <a:ext cx="3459331" cy="3894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色块法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蒙版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背景艺术字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照片剪纸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SmartArt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抠图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39CA5D5-437A-40F0-BFD9-80C5C65AF764}"/>
              </a:ext>
            </a:extLst>
          </p:cNvPr>
          <p:cNvSpPr/>
          <p:nvPr/>
        </p:nvSpPr>
        <p:spPr>
          <a:xfrm>
            <a:off x="4656895" y="0"/>
            <a:ext cx="2274533" cy="8254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3485667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56A69AA8-A605-4562-A4A7-B44F5D5748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392" t="3393" r="877" b="684"/>
          <a:stretch>
            <a:fillRect/>
          </a:stretch>
        </p:blipFill>
        <p:spPr>
          <a:xfrm>
            <a:off x="6186668" y="1380455"/>
            <a:ext cx="5790269" cy="5295308"/>
          </a:xfrm>
          <a:custGeom>
            <a:avLst/>
            <a:gdLst>
              <a:gd name="connsiteX0" fmla="*/ 2731008 w 4492752"/>
              <a:gd name="connsiteY0" fmla="*/ 0 h 4108704"/>
              <a:gd name="connsiteX1" fmla="*/ 3151632 w 4492752"/>
              <a:gd name="connsiteY1" fmla="*/ 60960 h 4108704"/>
              <a:gd name="connsiteX2" fmla="*/ 3444240 w 4492752"/>
              <a:gd name="connsiteY2" fmla="*/ 286512 h 4108704"/>
              <a:gd name="connsiteX3" fmla="*/ 3651504 w 4492752"/>
              <a:gd name="connsiteY3" fmla="*/ 682752 h 4108704"/>
              <a:gd name="connsiteX4" fmla="*/ 3639312 w 4492752"/>
              <a:gd name="connsiteY4" fmla="*/ 1048512 h 4108704"/>
              <a:gd name="connsiteX5" fmla="*/ 3505200 w 4492752"/>
              <a:gd name="connsiteY5" fmla="*/ 1475232 h 4108704"/>
              <a:gd name="connsiteX6" fmla="*/ 3328416 w 4492752"/>
              <a:gd name="connsiteY6" fmla="*/ 1597152 h 4108704"/>
              <a:gd name="connsiteX7" fmla="*/ 3322320 w 4492752"/>
              <a:gd name="connsiteY7" fmla="*/ 1761744 h 4108704"/>
              <a:gd name="connsiteX8" fmla="*/ 4492752 w 4492752"/>
              <a:gd name="connsiteY8" fmla="*/ 2133600 h 4108704"/>
              <a:gd name="connsiteX9" fmla="*/ 4480560 w 4492752"/>
              <a:gd name="connsiteY9" fmla="*/ 4084320 h 4108704"/>
              <a:gd name="connsiteX10" fmla="*/ 0 w 4492752"/>
              <a:gd name="connsiteY10" fmla="*/ 4108704 h 4108704"/>
              <a:gd name="connsiteX11" fmla="*/ 286512 w 4492752"/>
              <a:gd name="connsiteY11" fmla="*/ 3480816 h 4108704"/>
              <a:gd name="connsiteX12" fmla="*/ 359664 w 4492752"/>
              <a:gd name="connsiteY12" fmla="*/ 3102864 h 4108704"/>
              <a:gd name="connsiteX13" fmla="*/ 542544 w 4492752"/>
              <a:gd name="connsiteY13" fmla="*/ 2627376 h 4108704"/>
              <a:gd name="connsiteX14" fmla="*/ 713232 w 4492752"/>
              <a:gd name="connsiteY14" fmla="*/ 2115312 h 4108704"/>
              <a:gd name="connsiteX15" fmla="*/ 1700784 w 4492752"/>
              <a:gd name="connsiteY15" fmla="*/ 1908048 h 4108704"/>
              <a:gd name="connsiteX16" fmla="*/ 1962912 w 4492752"/>
              <a:gd name="connsiteY16" fmla="*/ 1810512 h 4108704"/>
              <a:gd name="connsiteX17" fmla="*/ 2036064 w 4492752"/>
              <a:gd name="connsiteY17" fmla="*/ 1761744 h 4108704"/>
              <a:gd name="connsiteX18" fmla="*/ 1975104 w 4492752"/>
              <a:gd name="connsiteY18" fmla="*/ 1243584 h 4108704"/>
              <a:gd name="connsiteX19" fmla="*/ 2023872 w 4492752"/>
              <a:gd name="connsiteY19" fmla="*/ 950976 h 4108704"/>
              <a:gd name="connsiteX20" fmla="*/ 1975104 w 4492752"/>
              <a:gd name="connsiteY20" fmla="*/ 914400 h 4108704"/>
              <a:gd name="connsiteX21" fmla="*/ 2176272 w 4492752"/>
              <a:gd name="connsiteY21" fmla="*/ 347472 h 4108704"/>
              <a:gd name="connsiteX22" fmla="*/ 2432304 w 4492752"/>
              <a:gd name="connsiteY22" fmla="*/ 140208 h 4108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492752" h="4108704">
                <a:moveTo>
                  <a:pt x="2731008" y="0"/>
                </a:moveTo>
                <a:lnTo>
                  <a:pt x="3151632" y="60960"/>
                </a:lnTo>
                <a:lnTo>
                  <a:pt x="3444240" y="286512"/>
                </a:lnTo>
                <a:lnTo>
                  <a:pt x="3651504" y="682752"/>
                </a:lnTo>
                <a:lnTo>
                  <a:pt x="3639312" y="1048512"/>
                </a:lnTo>
                <a:lnTo>
                  <a:pt x="3505200" y="1475232"/>
                </a:lnTo>
                <a:lnTo>
                  <a:pt x="3328416" y="1597152"/>
                </a:lnTo>
                <a:lnTo>
                  <a:pt x="3322320" y="1761744"/>
                </a:lnTo>
                <a:lnTo>
                  <a:pt x="4492752" y="2133600"/>
                </a:lnTo>
                <a:lnTo>
                  <a:pt x="4480560" y="4084320"/>
                </a:lnTo>
                <a:lnTo>
                  <a:pt x="0" y="4108704"/>
                </a:lnTo>
                <a:lnTo>
                  <a:pt x="286512" y="3480816"/>
                </a:lnTo>
                <a:lnTo>
                  <a:pt x="359664" y="3102864"/>
                </a:lnTo>
                <a:lnTo>
                  <a:pt x="542544" y="2627376"/>
                </a:lnTo>
                <a:lnTo>
                  <a:pt x="713232" y="2115312"/>
                </a:lnTo>
                <a:lnTo>
                  <a:pt x="1700784" y="1908048"/>
                </a:lnTo>
                <a:lnTo>
                  <a:pt x="1962912" y="1810512"/>
                </a:lnTo>
                <a:lnTo>
                  <a:pt x="2036064" y="1761744"/>
                </a:lnTo>
                <a:lnTo>
                  <a:pt x="1975104" y="1243584"/>
                </a:lnTo>
                <a:lnTo>
                  <a:pt x="2023872" y="950976"/>
                </a:lnTo>
                <a:lnTo>
                  <a:pt x="1975104" y="914400"/>
                </a:lnTo>
                <a:lnTo>
                  <a:pt x="2176272" y="347472"/>
                </a:lnTo>
                <a:lnTo>
                  <a:pt x="2432304" y="140208"/>
                </a:lnTo>
                <a:close/>
              </a:path>
            </a:pathLst>
          </a:custGeom>
          <a:ln w="101600">
            <a:solidFill>
              <a:schemeClr val="bg1"/>
            </a:solidFill>
          </a:ln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03A490B-CBB8-4C9D-A288-53087ED7CA0B}"/>
              </a:ext>
            </a:extLst>
          </p:cNvPr>
          <p:cNvSpPr txBox="1"/>
          <p:nvPr/>
        </p:nvSpPr>
        <p:spPr>
          <a:xfrm>
            <a:off x="127321" y="0"/>
            <a:ext cx="8533376" cy="4540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照片剪纸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1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、插入 → 形状 → 任意多边形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2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、抠图（如失误，按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Backspace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返回上一步操作）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3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、选中插入的多边形和原始照片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4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、格式 → 合并形状 → 相交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5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、改背景颜色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6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、给图片加边框，设置粗细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9498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03A490B-CBB8-4C9D-A288-53087ED7CA0B}"/>
              </a:ext>
            </a:extLst>
          </p:cNvPr>
          <p:cNvSpPr txBox="1"/>
          <p:nvPr/>
        </p:nvSpPr>
        <p:spPr>
          <a:xfrm>
            <a:off x="1106089" y="1046620"/>
            <a:ext cx="2648828" cy="5116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董事长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总经理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销售部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客服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人力部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人事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行政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平面设计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0CA7212A-DD52-4C34-9232-57D01F0435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9483169"/>
              </p:ext>
            </p:extLst>
          </p:nvPr>
        </p:nvGraphicFramePr>
        <p:xfrm>
          <a:off x="6371369" y="1510055"/>
          <a:ext cx="4598795" cy="5116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5D27263C-B8DD-4E95-9BD6-A00F08E758A4}"/>
              </a:ext>
            </a:extLst>
          </p:cNvPr>
          <p:cNvSpPr/>
          <p:nvPr/>
        </p:nvSpPr>
        <p:spPr>
          <a:xfrm>
            <a:off x="978886" y="338203"/>
            <a:ext cx="2528834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1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：插入层级文本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4D93FCE-992F-4229-A419-31B5E90035EC}"/>
              </a:ext>
            </a:extLst>
          </p:cNvPr>
          <p:cNvSpPr/>
          <p:nvPr/>
        </p:nvSpPr>
        <p:spPr>
          <a:xfrm>
            <a:off x="7322222" y="338203"/>
            <a:ext cx="2910156" cy="8744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2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：转化为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SmartArt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3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：设计 → 设置颜色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8218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A4267A2C-F5EE-4F82-8DE5-1BB4B4075B2D}"/>
              </a:ext>
            </a:extLst>
          </p:cNvPr>
          <p:cNvSpPr txBox="1"/>
          <p:nvPr/>
        </p:nvSpPr>
        <p:spPr>
          <a:xfrm>
            <a:off x="313817" y="263385"/>
            <a:ext cx="5137784" cy="279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抠图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、选中图片 → 格式 → 删除背景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、选择需要保留或删除的部分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、点击完成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、可用于证件照换底色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C4941298-7438-43B7-AEC0-AD4592EA9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1213" y="1041451"/>
            <a:ext cx="5994399" cy="528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11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EBFE802-1A95-468B-B840-86F3D8F3F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656208"/>
            <a:ext cx="7543800" cy="24384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2312E93-9DC6-4578-99F1-7F822CDE1B08}"/>
              </a:ext>
            </a:extLst>
          </p:cNvPr>
          <p:cNvSpPr/>
          <p:nvPr/>
        </p:nvSpPr>
        <p:spPr>
          <a:xfrm>
            <a:off x="5657416" y="250006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格式刷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457D9A1-1409-41AA-B866-09EDF2764538}"/>
              </a:ext>
            </a:extLst>
          </p:cNvPr>
          <p:cNvSpPr/>
          <p:nvPr/>
        </p:nvSpPr>
        <p:spPr>
          <a:xfrm>
            <a:off x="5657417" y="3614160"/>
            <a:ext cx="877163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动画刷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67FA8A3-7374-4D1A-9161-2282306A9669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5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DA8BA47-0B3D-4D88-A1C0-C5356AF303AF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4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D165984-188F-494A-9A0D-AB715886743A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FF1684B-A63F-4661-9BE5-87A3A81328B7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81F6E63-D699-4DAE-8D83-69071C656F85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6B3606E-BE99-4CF6-BE78-24BDFEDB7D52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872738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347E0DB5-7241-40A1-8B8C-DEECD712F006}"/>
              </a:ext>
            </a:extLst>
          </p:cNvPr>
          <p:cNvSpPr/>
          <p:nvPr/>
        </p:nvSpPr>
        <p:spPr>
          <a:xfrm>
            <a:off x="364793" y="0"/>
            <a:ext cx="2667718" cy="25309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 基本操作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快速拖拽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插入形状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图片裁剪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海报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C58874F-4A0C-4E58-8870-9CC2D9C4F3AD}"/>
              </a:ext>
            </a:extLst>
          </p:cNvPr>
          <p:cNvSpPr/>
          <p:nvPr/>
        </p:nvSpPr>
        <p:spPr>
          <a:xfrm>
            <a:off x="364793" y="2358471"/>
            <a:ext cx="2185214" cy="43776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 字体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中文字体分类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字体的气质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艺术字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文本效果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外边框修饰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图文结合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镂空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笔画拆分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5981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0110D00-8EE6-406B-8824-B5352B89E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654" y="305441"/>
            <a:ext cx="8994692" cy="624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929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E7B8699-73EF-4900-96A4-7A43BDD357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8" b="92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任意多边形: 形状 97">
            <a:extLst>
              <a:ext uri="{FF2B5EF4-FFF2-40B4-BE49-F238E27FC236}">
                <a16:creationId xmlns:a16="http://schemas.microsoft.com/office/drawing/2014/main" id="{ABEF8BC7-7914-4898-9FCD-B8476A424F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73579" y="5526390"/>
                </a:moveTo>
                <a:lnTo>
                  <a:pt x="693870" y="5526390"/>
                </a:lnTo>
                <a:lnTo>
                  <a:pt x="693870" y="5607956"/>
                </a:lnTo>
                <a:lnTo>
                  <a:pt x="573579" y="5607956"/>
                </a:lnTo>
                <a:close/>
                <a:moveTo>
                  <a:pt x="2108858" y="5515620"/>
                </a:moveTo>
                <a:lnTo>
                  <a:pt x="2334587" y="5515620"/>
                </a:lnTo>
                <a:lnTo>
                  <a:pt x="2334587" y="5595025"/>
                </a:lnTo>
                <a:lnTo>
                  <a:pt x="2108858" y="5595025"/>
                </a:lnTo>
                <a:close/>
                <a:moveTo>
                  <a:pt x="5749940" y="5515346"/>
                </a:moveTo>
                <a:lnTo>
                  <a:pt x="5707682" y="5548377"/>
                </a:lnTo>
                <a:cubicBezTo>
                  <a:pt x="5720373" y="5561182"/>
                  <a:pt x="5734831" y="5577806"/>
                  <a:pt x="5751055" y="5598249"/>
                </a:cubicBezTo>
                <a:cubicBezTo>
                  <a:pt x="5767279" y="5618692"/>
                  <a:pt x="5781942" y="5637786"/>
                  <a:pt x="5795046" y="5655531"/>
                </a:cubicBezTo>
                <a:cubicBezTo>
                  <a:pt x="5809634" y="5642039"/>
                  <a:pt x="5825790" y="5631520"/>
                  <a:pt x="5843511" y="5623974"/>
                </a:cubicBezTo>
                <a:cubicBezTo>
                  <a:pt x="5824006" y="5603143"/>
                  <a:pt x="5807393" y="5584421"/>
                  <a:pt x="5793674" y="5567808"/>
                </a:cubicBezTo>
                <a:cubicBezTo>
                  <a:pt x="5779953" y="5551195"/>
                  <a:pt x="5765375" y="5533708"/>
                  <a:pt x="5749940" y="5515346"/>
                </a:cubicBezTo>
                <a:close/>
                <a:moveTo>
                  <a:pt x="5576450" y="5513219"/>
                </a:moveTo>
                <a:cubicBezTo>
                  <a:pt x="5562318" y="5538121"/>
                  <a:pt x="5548907" y="5558684"/>
                  <a:pt x="5536215" y="5574908"/>
                </a:cubicBezTo>
                <a:cubicBezTo>
                  <a:pt x="5523524" y="5591132"/>
                  <a:pt x="5508936" y="5607750"/>
                  <a:pt x="5492448" y="5624763"/>
                </a:cubicBezTo>
                <a:cubicBezTo>
                  <a:pt x="5505437" y="5634253"/>
                  <a:pt x="5519305" y="5644509"/>
                  <a:pt x="5534055" y="5655531"/>
                </a:cubicBezTo>
                <a:cubicBezTo>
                  <a:pt x="5554521" y="5633533"/>
                  <a:pt x="5571842" y="5612964"/>
                  <a:pt x="5586019" y="5593825"/>
                </a:cubicBezTo>
                <a:cubicBezTo>
                  <a:pt x="5600197" y="5574685"/>
                  <a:pt x="5612854" y="5558473"/>
                  <a:pt x="5623990" y="5545187"/>
                </a:cubicBezTo>
                <a:cubicBezTo>
                  <a:pt x="5608326" y="5536269"/>
                  <a:pt x="5592479" y="5525613"/>
                  <a:pt x="5576450" y="5513219"/>
                </a:cubicBezTo>
                <a:close/>
                <a:moveTo>
                  <a:pt x="4812069" y="5511058"/>
                </a:moveTo>
                <a:lnTo>
                  <a:pt x="4812069" y="5562954"/>
                </a:lnTo>
                <a:cubicBezTo>
                  <a:pt x="4848176" y="5561537"/>
                  <a:pt x="4881230" y="5560828"/>
                  <a:pt x="4911231" y="5560828"/>
                </a:cubicBezTo>
                <a:lnTo>
                  <a:pt x="4964911" y="5560828"/>
                </a:lnTo>
                <a:cubicBezTo>
                  <a:pt x="4956679" y="5583512"/>
                  <a:pt x="4938420" y="5601748"/>
                  <a:pt x="4910134" y="5615537"/>
                </a:cubicBezTo>
                <a:cubicBezTo>
                  <a:pt x="4881847" y="5629325"/>
                  <a:pt x="4844860" y="5639490"/>
                  <a:pt x="4799172" y="5646029"/>
                </a:cubicBezTo>
                <a:cubicBezTo>
                  <a:pt x="4811063" y="5663042"/>
                  <a:pt x="4819638" y="5679838"/>
                  <a:pt x="4824898" y="5696417"/>
                </a:cubicBezTo>
                <a:cubicBezTo>
                  <a:pt x="4865212" y="5686172"/>
                  <a:pt x="4896402" y="5675894"/>
                  <a:pt x="4918469" y="5665581"/>
                </a:cubicBezTo>
                <a:cubicBezTo>
                  <a:pt x="4940535" y="5655268"/>
                  <a:pt x="4960481" y="5642320"/>
                  <a:pt x="4978305" y="5626736"/>
                </a:cubicBezTo>
                <a:cubicBezTo>
                  <a:pt x="4996130" y="5611152"/>
                  <a:pt x="5009776" y="5589183"/>
                  <a:pt x="5019243" y="5560828"/>
                </a:cubicBezTo>
                <a:lnTo>
                  <a:pt x="5165053" y="5560828"/>
                </a:lnTo>
                <a:lnTo>
                  <a:pt x="5160765" y="5599004"/>
                </a:lnTo>
                <a:cubicBezTo>
                  <a:pt x="5159416" y="5612473"/>
                  <a:pt x="5156815" y="5620585"/>
                  <a:pt x="5152962" y="5623340"/>
                </a:cubicBezTo>
                <a:cubicBezTo>
                  <a:pt x="5149109" y="5626096"/>
                  <a:pt x="5123012" y="5628262"/>
                  <a:pt x="5074672" y="5629840"/>
                </a:cubicBezTo>
                <a:cubicBezTo>
                  <a:pt x="5082172" y="5647219"/>
                  <a:pt x="5089318" y="5665821"/>
                  <a:pt x="5096109" y="5685646"/>
                </a:cubicBezTo>
                <a:cubicBezTo>
                  <a:pt x="5149663" y="5678306"/>
                  <a:pt x="5182049" y="5670228"/>
                  <a:pt x="5193265" y="5661413"/>
                </a:cubicBezTo>
                <a:cubicBezTo>
                  <a:pt x="5204481" y="5652598"/>
                  <a:pt x="5211632" y="5635797"/>
                  <a:pt x="5214719" y="5611009"/>
                </a:cubicBezTo>
                <a:lnTo>
                  <a:pt x="5225593" y="5515414"/>
                </a:lnTo>
                <a:lnTo>
                  <a:pt x="4913358" y="5515414"/>
                </a:lnTo>
                <a:cubicBezTo>
                  <a:pt x="4880796" y="5515414"/>
                  <a:pt x="4847033" y="5513962"/>
                  <a:pt x="4812069" y="5511058"/>
                </a:cubicBezTo>
                <a:close/>
                <a:moveTo>
                  <a:pt x="3559106" y="5480908"/>
                </a:moveTo>
                <a:cubicBezTo>
                  <a:pt x="3542870" y="5502540"/>
                  <a:pt x="3515585" y="5529689"/>
                  <a:pt x="3477248" y="5562354"/>
                </a:cubicBezTo>
                <a:cubicBezTo>
                  <a:pt x="3438912" y="5595020"/>
                  <a:pt x="3400387" y="5620156"/>
                  <a:pt x="3361674" y="5637763"/>
                </a:cubicBezTo>
                <a:cubicBezTo>
                  <a:pt x="3376994" y="5652398"/>
                  <a:pt x="3389994" y="5666930"/>
                  <a:pt x="3400673" y="5681359"/>
                </a:cubicBezTo>
                <a:cubicBezTo>
                  <a:pt x="3442108" y="5657463"/>
                  <a:pt x="3482639" y="5628885"/>
                  <a:pt x="3522267" y="5595625"/>
                </a:cubicBezTo>
                <a:cubicBezTo>
                  <a:pt x="3561895" y="5562366"/>
                  <a:pt x="3590239" y="5537104"/>
                  <a:pt x="3607298" y="5519839"/>
                </a:cubicBezTo>
                <a:cubicBezTo>
                  <a:pt x="3589050" y="5507925"/>
                  <a:pt x="3572986" y="5494949"/>
                  <a:pt x="3559106" y="5480908"/>
                </a:cubicBezTo>
                <a:close/>
                <a:moveTo>
                  <a:pt x="2052640" y="5470206"/>
                </a:moveTo>
                <a:cubicBezTo>
                  <a:pt x="2054057" y="5494994"/>
                  <a:pt x="2054766" y="5532324"/>
                  <a:pt x="2054766" y="5582197"/>
                </a:cubicBezTo>
                <a:cubicBezTo>
                  <a:pt x="2054766" y="5630720"/>
                  <a:pt x="2054057" y="5665924"/>
                  <a:pt x="2052640" y="5687807"/>
                </a:cubicBezTo>
                <a:lnTo>
                  <a:pt x="2108858" y="5687807"/>
                </a:lnTo>
                <a:lnTo>
                  <a:pt x="2108858" y="5640439"/>
                </a:lnTo>
                <a:lnTo>
                  <a:pt x="2334587" y="5640439"/>
                </a:lnTo>
                <a:lnTo>
                  <a:pt x="2334587" y="5681359"/>
                </a:lnTo>
                <a:lnTo>
                  <a:pt x="2392966" y="5681359"/>
                </a:lnTo>
                <a:cubicBezTo>
                  <a:pt x="2391526" y="5661693"/>
                  <a:pt x="2390806" y="5625770"/>
                  <a:pt x="2390806" y="5573587"/>
                </a:cubicBezTo>
                <a:cubicBezTo>
                  <a:pt x="2390806" y="5521703"/>
                  <a:pt x="2391526" y="5487242"/>
                  <a:pt x="2392966" y="5470206"/>
                </a:cubicBezTo>
                <a:close/>
                <a:moveTo>
                  <a:pt x="635731" y="5429527"/>
                </a:moveTo>
                <a:cubicBezTo>
                  <a:pt x="656403" y="5446151"/>
                  <a:pt x="679190" y="5459951"/>
                  <a:pt x="704092" y="5470927"/>
                </a:cubicBezTo>
                <a:lnTo>
                  <a:pt x="733541" y="5483103"/>
                </a:lnTo>
                <a:lnTo>
                  <a:pt x="539178" y="5483103"/>
                </a:lnTo>
                <a:lnTo>
                  <a:pt x="572979" y="5468732"/>
                </a:lnTo>
                <a:cubicBezTo>
                  <a:pt x="595606" y="5457778"/>
                  <a:pt x="616523" y="5444710"/>
                  <a:pt x="635731" y="5429527"/>
                </a:cubicBezTo>
                <a:close/>
                <a:moveTo>
                  <a:pt x="4876897" y="5399377"/>
                </a:moveTo>
                <a:lnTo>
                  <a:pt x="4995027" y="5399377"/>
                </a:lnTo>
                <a:lnTo>
                  <a:pt x="4995027" y="5412102"/>
                </a:lnTo>
                <a:lnTo>
                  <a:pt x="4876897" y="5412102"/>
                </a:lnTo>
                <a:close/>
                <a:moveTo>
                  <a:pt x="881321" y="5399137"/>
                </a:moveTo>
                <a:lnTo>
                  <a:pt x="881321" y="5453194"/>
                </a:lnTo>
                <a:cubicBezTo>
                  <a:pt x="901833" y="5451753"/>
                  <a:pt x="930530" y="5451033"/>
                  <a:pt x="967415" y="5451033"/>
                </a:cubicBezTo>
                <a:lnTo>
                  <a:pt x="967415" y="5587650"/>
                </a:lnTo>
                <a:cubicBezTo>
                  <a:pt x="916330" y="5598398"/>
                  <a:pt x="880464" y="5604698"/>
                  <a:pt x="859815" y="5606550"/>
                </a:cubicBezTo>
                <a:lnTo>
                  <a:pt x="884237" y="5668428"/>
                </a:lnTo>
                <a:cubicBezTo>
                  <a:pt x="931068" y="5651026"/>
                  <a:pt x="969524" y="5637672"/>
                  <a:pt x="999605" y="5628365"/>
                </a:cubicBezTo>
                <a:cubicBezTo>
                  <a:pt x="1029687" y="5619058"/>
                  <a:pt x="1072133" y="5609077"/>
                  <a:pt x="1126945" y="5598421"/>
                </a:cubicBezTo>
                <a:lnTo>
                  <a:pt x="1126945" y="5547656"/>
                </a:lnTo>
                <a:cubicBezTo>
                  <a:pt x="1083749" y="5557695"/>
                  <a:pt x="1049312" y="5566304"/>
                  <a:pt x="1023632" y="5573484"/>
                </a:cubicBezTo>
                <a:lnTo>
                  <a:pt x="1023632" y="5451033"/>
                </a:lnTo>
                <a:cubicBezTo>
                  <a:pt x="1047528" y="5451033"/>
                  <a:pt x="1074797" y="5451753"/>
                  <a:pt x="1105439" y="5453194"/>
                </a:cubicBezTo>
                <a:lnTo>
                  <a:pt x="1105439" y="5399137"/>
                </a:lnTo>
                <a:cubicBezTo>
                  <a:pt x="1077153" y="5402041"/>
                  <a:pt x="1049129" y="5403493"/>
                  <a:pt x="1021369" y="5403493"/>
                </a:cubicBezTo>
                <a:lnTo>
                  <a:pt x="954621" y="5403493"/>
                </a:lnTo>
                <a:cubicBezTo>
                  <a:pt x="925671" y="5403493"/>
                  <a:pt x="901238" y="5402041"/>
                  <a:pt x="881321" y="5399137"/>
                </a:cubicBezTo>
                <a:close/>
                <a:moveTo>
                  <a:pt x="4876897" y="5343433"/>
                </a:moveTo>
                <a:lnTo>
                  <a:pt x="4995027" y="5343433"/>
                </a:lnTo>
                <a:lnTo>
                  <a:pt x="4995027" y="5358285"/>
                </a:lnTo>
                <a:lnTo>
                  <a:pt x="4876897" y="5358285"/>
                </a:lnTo>
                <a:close/>
                <a:moveTo>
                  <a:pt x="2733225" y="5336985"/>
                </a:moveTo>
                <a:lnTo>
                  <a:pt x="2844906" y="5336985"/>
                </a:lnTo>
                <a:lnTo>
                  <a:pt x="2844906" y="5442217"/>
                </a:lnTo>
                <a:lnTo>
                  <a:pt x="2733225" y="5442217"/>
                </a:lnTo>
                <a:close/>
                <a:moveTo>
                  <a:pt x="3536639" y="5336710"/>
                </a:moveTo>
                <a:cubicBezTo>
                  <a:pt x="3516516" y="5365797"/>
                  <a:pt x="3493730" y="5393420"/>
                  <a:pt x="3468279" y="5419579"/>
                </a:cubicBezTo>
                <a:cubicBezTo>
                  <a:pt x="3442828" y="5445739"/>
                  <a:pt x="3409442" y="5471487"/>
                  <a:pt x="3368122" y="5496823"/>
                </a:cubicBezTo>
                <a:cubicBezTo>
                  <a:pt x="3385158" y="5509629"/>
                  <a:pt x="3399061" y="5522354"/>
                  <a:pt x="3409831" y="5535000"/>
                </a:cubicBezTo>
                <a:cubicBezTo>
                  <a:pt x="3461281" y="5499327"/>
                  <a:pt x="3500241" y="5466468"/>
                  <a:pt x="3526709" y="5436421"/>
                </a:cubicBezTo>
                <a:cubicBezTo>
                  <a:pt x="3553178" y="5406374"/>
                  <a:pt x="3573580" y="5385394"/>
                  <a:pt x="3587918" y="5373480"/>
                </a:cubicBezTo>
                <a:cubicBezTo>
                  <a:pt x="3576370" y="5366986"/>
                  <a:pt x="3559277" y="5354729"/>
                  <a:pt x="3536639" y="5336710"/>
                </a:cubicBezTo>
                <a:close/>
                <a:moveTo>
                  <a:pt x="551456" y="5328375"/>
                </a:moveTo>
                <a:cubicBezTo>
                  <a:pt x="565404" y="5356730"/>
                  <a:pt x="582017" y="5380477"/>
                  <a:pt x="601294" y="5399617"/>
                </a:cubicBezTo>
                <a:cubicBezTo>
                  <a:pt x="587025" y="5410090"/>
                  <a:pt x="567565" y="5420963"/>
                  <a:pt x="542915" y="5432236"/>
                </a:cubicBezTo>
                <a:cubicBezTo>
                  <a:pt x="530590" y="5437873"/>
                  <a:pt x="517275" y="5443181"/>
                  <a:pt x="502972" y="5448160"/>
                </a:cubicBezTo>
                <a:lnTo>
                  <a:pt x="463521" y="5460158"/>
                </a:lnTo>
                <a:lnTo>
                  <a:pt x="491808" y="5442835"/>
                </a:lnTo>
                <a:cubicBezTo>
                  <a:pt x="480168" y="5417453"/>
                  <a:pt x="466300" y="5392837"/>
                  <a:pt x="450201" y="5368987"/>
                </a:cubicBezTo>
                <a:cubicBezTo>
                  <a:pt x="435887" y="5380100"/>
                  <a:pt x="428947" y="5386560"/>
                  <a:pt x="429381" y="5388366"/>
                </a:cubicBezTo>
                <a:lnTo>
                  <a:pt x="429381" y="5341272"/>
                </a:lnTo>
                <a:lnTo>
                  <a:pt x="482756" y="5343186"/>
                </a:lnTo>
                <a:lnTo>
                  <a:pt x="472153" y="5356673"/>
                </a:lnTo>
                <a:cubicBezTo>
                  <a:pt x="487063" y="5364448"/>
                  <a:pt x="501080" y="5372943"/>
                  <a:pt x="514206" y="5382158"/>
                </a:cubicBezTo>
                <a:cubicBezTo>
                  <a:pt x="534237" y="5357485"/>
                  <a:pt x="546654" y="5339557"/>
                  <a:pt x="551456" y="5328375"/>
                </a:cubicBezTo>
                <a:close/>
                <a:moveTo>
                  <a:pt x="5076832" y="5313077"/>
                </a:moveTo>
                <a:cubicBezTo>
                  <a:pt x="5078250" y="5328032"/>
                  <a:pt x="5078959" y="5342415"/>
                  <a:pt x="5078959" y="5356227"/>
                </a:cubicBezTo>
                <a:lnTo>
                  <a:pt x="5078959" y="5420780"/>
                </a:lnTo>
                <a:cubicBezTo>
                  <a:pt x="5078959" y="5432030"/>
                  <a:pt x="5078250" y="5447145"/>
                  <a:pt x="5076832" y="5466125"/>
                </a:cubicBezTo>
                <a:lnTo>
                  <a:pt x="5128729" y="5466125"/>
                </a:lnTo>
                <a:cubicBezTo>
                  <a:pt x="5127288" y="5447786"/>
                  <a:pt x="5126568" y="5433391"/>
                  <a:pt x="5126568" y="5422941"/>
                </a:cubicBezTo>
                <a:lnTo>
                  <a:pt x="5126568" y="5358354"/>
                </a:lnTo>
                <a:cubicBezTo>
                  <a:pt x="5126568" y="5344016"/>
                  <a:pt x="5127288" y="5328924"/>
                  <a:pt x="5128729" y="5313077"/>
                </a:cubicBezTo>
                <a:close/>
                <a:moveTo>
                  <a:pt x="4822840" y="5302307"/>
                </a:moveTo>
                <a:cubicBezTo>
                  <a:pt x="4824280" y="5322864"/>
                  <a:pt x="4825000" y="5342987"/>
                  <a:pt x="4825000" y="5362675"/>
                </a:cubicBezTo>
                <a:lnTo>
                  <a:pt x="4825000" y="5444447"/>
                </a:lnTo>
                <a:cubicBezTo>
                  <a:pt x="4825000" y="5462878"/>
                  <a:pt x="4824280" y="5481583"/>
                  <a:pt x="4822840" y="5500562"/>
                </a:cubicBezTo>
                <a:lnTo>
                  <a:pt x="4876897" y="5500562"/>
                </a:lnTo>
                <a:lnTo>
                  <a:pt x="4876897" y="5451033"/>
                </a:lnTo>
                <a:lnTo>
                  <a:pt x="4995027" y="5451033"/>
                </a:lnTo>
                <a:lnTo>
                  <a:pt x="4995027" y="5455217"/>
                </a:lnTo>
                <a:cubicBezTo>
                  <a:pt x="4995027" y="5457504"/>
                  <a:pt x="4993072" y="5459139"/>
                  <a:pt x="4989161" y="5460122"/>
                </a:cubicBezTo>
                <a:cubicBezTo>
                  <a:pt x="4985251" y="5461106"/>
                  <a:pt x="4972858" y="5461597"/>
                  <a:pt x="4951980" y="5461597"/>
                </a:cubicBezTo>
                <a:cubicBezTo>
                  <a:pt x="4957857" y="5478747"/>
                  <a:pt x="4962682" y="5494606"/>
                  <a:pt x="4966455" y="5509172"/>
                </a:cubicBezTo>
                <a:cubicBezTo>
                  <a:pt x="4990762" y="5506245"/>
                  <a:pt x="5010256" y="5502329"/>
                  <a:pt x="5024936" y="5497424"/>
                </a:cubicBezTo>
                <a:cubicBezTo>
                  <a:pt x="5039617" y="5492519"/>
                  <a:pt x="5046237" y="5478153"/>
                  <a:pt x="5044796" y="5454325"/>
                </a:cubicBezTo>
                <a:lnTo>
                  <a:pt x="5044796" y="5302307"/>
                </a:lnTo>
                <a:close/>
                <a:moveTo>
                  <a:pt x="577901" y="5293938"/>
                </a:moveTo>
                <a:lnTo>
                  <a:pt x="687388" y="5293938"/>
                </a:lnTo>
                <a:cubicBezTo>
                  <a:pt x="670535" y="5327095"/>
                  <a:pt x="653282" y="5352831"/>
                  <a:pt x="635629" y="5371148"/>
                </a:cubicBezTo>
                <a:cubicBezTo>
                  <a:pt x="613928" y="5349996"/>
                  <a:pt x="594685" y="5324259"/>
                  <a:pt x="577901" y="5293938"/>
                </a:cubicBezTo>
                <a:close/>
                <a:moveTo>
                  <a:pt x="5173662" y="5291571"/>
                </a:moveTo>
                <a:cubicBezTo>
                  <a:pt x="5175103" y="5314918"/>
                  <a:pt x="5175823" y="5337179"/>
                  <a:pt x="5175823" y="5358354"/>
                </a:cubicBezTo>
                <a:lnTo>
                  <a:pt x="5175823" y="5443281"/>
                </a:lnTo>
                <a:cubicBezTo>
                  <a:pt x="5177264" y="5450621"/>
                  <a:pt x="5175383" y="5454789"/>
                  <a:pt x="5170181" y="5455783"/>
                </a:cubicBezTo>
                <a:cubicBezTo>
                  <a:pt x="5164979" y="5456778"/>
                  <a:pt x="5152510" y="5457275"/>
                  <a:pt x="5132777" y="5457275"/>
                </a:cubicBezTo>
                <a:cubicBezTo>
                  <a:pt x="5138676" y="5475958"/>
                  <a:pt x="5143478" y="5493256"/>
                  <a:pt x="5147182" y="5509172"/>
                </a:cubicBezTo>
                <a:cubicBezTo>
                  <a:pt x="5168769" y="5506245"/>
                  <a:pt x="5187594" y="5502769"/>
                  <a:pt x="5203658" y="5498744"/>
                </a:cubicBezTo>
                <a:cubicBezTo>
                  <a:pt x="5219722" y="5494720"/>
                  <a:pt x="5227753" y="5480931"/>
                  <a:pt x="5227753" y="5457378"/>
                </a:cubicBezTo>
                <a:lnTo>
                  <a:pt x="5227753" y="5358354"/>
                </a:lnTo>
                <a:cubicBezTo>
                  <a:pt x="5227753" y="5330868"/>
                  <a:pt x="5228463" y="5308607"/>
                  <a:pt x="5229881" y="5291571"/>
                </a:cubicBezTo>
                <a:close/>
                <a:moveTo>
                  <a:pt x="4528670" y="5254938"/>
                </a:moveTo>
                <a:lnTo>
                  <a:pt x="4528670" y="5390561"/>
                </a:lnTo>
                <a:lnTo>
                  <a:pt x="4227343" y="5390561"/>
                </a:lnTo>
                <a:lnTo>
                  <a:pt x="4227343" y="5472573"/>
                </a:lnTo>
                <a:lnTo>
                  <a:pt x="4528670" y="5472573"/>
                </a:lnTo>
                <a:lnTo>
                  <a:pt x="4528670" y="5601714"/>
                </a:lnTo>
                <a:lnTo>
                  <a:pt x="4677430" y="5432339"/>
                </a:lnTo>
                <a:close/>
                <a:moveTo>
                  <a:pt x="1718795" y="5254938"/>
                </a:moveTo>
                <a:lnTo>
                  <a:pt x="1718795" y="5390561"/>
                </a:lnTo>
                <a:lnTo>
                  <a:pt x="1417468" y="5390561"/>
                </a:lnTo>
                <a:lnTo>
                  <a:pt x="1417468" y="5472573"/>
                </a:lnTo>
                <a:lnTo>
                  <a:pt x="1718795" y="5472573"/>
                </a:lnTo>
                <a:lnTo>
                  <a:pt x="1718795" y="5601714"/>
                </a:lnTo>
                <a:lnTo>
                  <a:pt x="1867556" y="5432339"/>
                </a:lnTo>
                <a:close/>
                <a:moveTo>
                  <a:pt x="3226325" y="5253018"/>
                </a:moveTo>
                <a:lnTo>
                  <a:pt x="3284189" y="5253018"/>
                </a:lnTo>
                <a:lnTo>
                  <a:pt x="3284189" y="5392722"/>
                </a:lnTo>
                <a:lnTo>
                  <a:pt x="3226325" y="5392722"/>
                </a:lnTo>
                <a:close/>
                <a:moveTo>
                  <a:pt x="2220848" y="5250891"/>
                </a:moveTo>
                <a:cubicBezTo>
                  <a:pt x="2247419" y="5288072"/>
                  <a:pt x="2272733" y="5317965"/>
                  <a:pt x="2296789" y="5340569"/>
                </a:cubicBezTo>
                <a:cubicBezTo>
                  <a:pt x="2308817" y="5351871"/>
                  <a:pt x="2320752" y="5362169"/>
                  <a:pt x="2332594" y="5371465"/>
                </a:cubicBezTo>
                <a:lnTo>
                  <a:pt x="2343146" y="5378912"/>
                </a:lnTo>
                <a:lnTo>
                  <a:pt x="2323551" y="5380863"/>
                </a:lnTo>
                <a:cubicBezTo>
                  <a:pt x="2312409" y="5381589"/>
                  <a:pt x="2301065" y="5381952"/>
                  <a:pt x="2289517" y="5381952"/>
                </a:cubicBezTo>
                <a:lnTo>
                  <a:pt x="2171147" y="5381952"/>
                </a:lnTo>
                <a:cubicBezTo>
                  <a:pt x="2159942" y="5381952"/>
                  <a:pt x="2147691" y="5381589"/>
                  <a:pt x="2134394" y="5380863"/>
                </a:cubicBezTo>
                <a:lnTo>
                  <a:pt x="2107196" y="5378798"/>
                </a:lnTo>
                <a:lnTo>
                  <a:pt x="2124919" y="5362959"/>
                </a:lnTo>
                <a:cubicBezTo>
                  <a:pt x="2131138" y="5357285"/>
                  <a:pt x="2137618" y="5351262"/>
                  <a:pt x="2144358" y="5344891"/>
                </a:cubicBezTo>
                <a:cubicBezTo>
                  <a:pt x="2171318" y="5319406"/>
                  <a:pt x="2196815" y="5288072"/>
                  <a:pt x="2220848" y="5250891"/>
                </a:cubicBezTo>
                <a:close/>
                <a:moveTo>
                  <a:pt x="3692671" y="5250617"/>
                </a:moveTo>
                <a:cubicBezTo>
                  <a:pt x="3675841" y="5261570"/>
                  <a:pt x="3662441" y="5271734"/>
                  <a:pt x="3652471" y="5281109"/>
                </a:cubicBezTo>
                <a:cubicBezTo>
                  <a:pt x="3687937" y="5324008"/>
                  <a:pt x="3712965" y="5354112"/>
                  <a:pt x="3727554" y="5371422"/>
                </a:cubicBezTo>
                <a:cubicBezTo>
                  <a:pt x="3737913" y="5361704"/>
                  <a:pt x="3749552" y="5351551"/>
                  <a:pt x="3762472" y="5340963"/>
                </a:cubicBezTo>
                <a:cubicBezTo>
                  <a:pt x="3752250" y="5324568"/>
                  <a:pt x="3741068" y="5308778"/>
                  <a:pt x="3728926" y="5293595"/>
                </a:cubicBezTo>
                <a:cubicBezTo>
                  <a:pt x="3716784" y="5278411"/>
                  <a:pt x="3704699" y="5264085"/>
                  <a:pt x="3692671" y="5250617"/>
                </a:cubicBezTo>
                <a:close/>
                <a:moveTo>
                  <a:pt x="5660314" y="5248730"/>
                </a:moveTo>
                <a:cubicBezTo>
                  <a:pt x="5676961" y="5283007"/>
                  <a:pt x="5704230" y="5314506"/>
                  <a:pt x="5742120" y="5343227"/>
                </a:cubicBezTo>
                <a:lnTo>
                  <a:pt x="5591713" y="5343227"/>
                </a:lnTo>
                <a:cubicBezTo>
                  <a:pt x="5616752" y="5319972"/>
                  <a:pt x="5639620" y="5288473"/>
                  <a:pt x="5660314" y="5248730"/>
                </a:cubicBezTo>
                <a:close/>
                <a:moveTo>
                  <a:pt x="4069425" y="5214018"/>
                </a:moveTo>
                <a:cubicBezTo>
                  <a:pt x="4059203" y="5223897"/>
                  <a:pt x="4047918" y="5234175"/>
                  <a:pt x="4035570" y="5244854"/>
                </a:cubicBezTo>
                <a:cubicBezTo>
                  <a:pt x="4068270" y="5276250"/>
                  <a:pt x="4092383" y="5301930"/>
                  <a:pt x="4107909" y="5321892"/>
                </a:cubicBezTo>
                <a:cubicBezTo>
                  <a:pt x="4120075" y="5312243"/>
                  <a:pt x="4132640" y="5301095"/>
                  <a:pt x="4145605" y="5288450"/>
                </a:cubicBezTo>
                <a:cubicBezTo>
                  <a:pt x="4131039" y="5272397"/>
                  <a:pt x="4118880" y="5259140"/>
                  <a:pt x="4109127" y="5248679"/>
                </a:cubicBezTo>
                <a:cubicBezTo>
                  <a:pt x="4099375" y="5238217"/>
                  <a:pt x="4086140" y="5226664"/>
                  <a:pt x="4069425" y="5214018"/>
                </a:cubicBezTo>
                <a:close/>
                <a:moveTo>
                  <a:pt x="5354699" y="5207604"/>
                </a:moveTo>
                <a:cubicBezTo>
                  <a:pt x="5356117" y="5238085"/>
                  <a:pt x="5356825" y="5269687"/>
                  <a:pt x="5356825" y="5302410"/>
                </a:cubicBezTo>
                <a:lnTo>
                  <a:pt x="5356825" y="5549920"/>
                </a:lnTo>
                <a:cubicBezTo>
                  <a:pt x="5356825" y="5604458"/>
                  <a:pt x="5356117" y="5651140"/>
                  <a:pt x="5354699" y="5689968"/>
                </a:cubicBezTo>
                <a:lnTo>
                  <a:pt x="5408756" y="5689968"/>
                </a:lnTo>
                <a:lnTo>
                  <a:pt x="5408756" y="5253018"/>
                </a:lnTo>
                <a:lnTo>
                  <a:pt x="5468747" y="5253018"/>
                </a:lnTo>
                <a:cubicBezTo>
                  <a:pt x="5455942" y="5295435"/>
                  <a:pt x="5439443" y="5336664"/>
                  <a:pt x="5419252" y="5376704"/>
                </a:cubicBezTo>
                <a:cubicBezTo>
                  <a:pt x="5445457" y="5412445"/>
                  <a:pt x="5461693" y="5440520"/>
                  <a:pt x="5467958" y="5460928"/>
                </a:cubicBezTo>
                <a:cubicBezTo>
                  <a:pt x="5474224" y="5481337"/>
                  <a:pt x="5474172" y="5495589"/>
                  <a:pt x="5467804" y="5503684"/>
                </a:cubicBezTo>
                <a:cubicBezTo>
                  <a:pt x="5461436" y="5511778"/>
                  <a:pt x="5443102" y="5517427"/>
                  <a:pt x="5412803" y="5520628"/>
                </a:cubicBezTo>
                <a:cubicBezTo>
                  <a:pt x="5421699" y="5540499"/>
                  <a:pt x="5428776" y="5559639"/>
                  <a:pt x="5434035" y="5578046"/>
                </a:cubicBezTo>
                <a:cubicBezTo>
                  <a:pt x="5466644" y="5571964"/>
                  <a:pt x="5489950" y="5561914"/>
                  <a:pt x="5503956" y="5547897"/>
                </a:cubicBezTo>
                <a:cubicBezTo>
                  <a:pt x="5517963" y="5533879"/>
                  <a:pt x="5524965" y="5516615"/>
                  <a:pt x="5524965" y="5496103"/>
                </a:cubicBezTo>
                <a:cubicBezTo>
                  <a:pt x="5524965" y="5477284"/>
                  <a:pt x="5522033" y="5459802"/>
                  <a:pt x="5516167" y="5443658"/>
                </a:cubicBezTo>
                <a:cubicBezTo>
                  <a:pt x="5510302" y="5427514"/>
                  <a:pt x="5496736" y="5404773"/>
                  <a:pt x="5475470" y="5375435"/>
                </a:cubicBezTo>
                <a:cubicBezTo>
                  <a:pt x="5506981" y="5288930"/>
                  <a:pt x="5527069" y="5232986"/>
                  <a:pt x="5535735" y="5207604"/>
                </a:cubicBezTo>
                <a:close/>
                <a:moveTo>
                  <a:pt x="3120612" y="5203282"/>
                </a:moveTo>
                <a:lnTo>
                  <a:pt x="3120612" y="5255178"/>
                </a:lnTo>
                <a:cubicBezTo>
                  <a:pt x="3136961" y="5253738"/>
                  <a:pt x="3154900" y="5253018"/>
                  <a:pt x="3174429" y="5253018"/>
                </a:cubicBezTo>
                <a:lnTo>
                  <a:pt x="3174429" y="5392722"/>
                </a:lnTo>
                <a:cubicBezTo>
                  <a:pt x="3152659" y="5392722"/>
                  <a:pt x="3129701" y="5391270"/>
                  <a:pt x="3105554" y="5388366"/>
                </a:cubicBezTo>
                <a:lnTo>
                  <a:pt x="3105554" y="5442423"/>
                </a:lnTo>
                <a:cubicBezTo>
                  <a:pt x="3130296" y="5441006"/>
                  <a:pt x="3152534" y="5440297"/>
                  <a:pt x="3172268" y="5440297"/>
                </a:cubicBezTo>
                <a:cubicBezTo>
                  <a:pt x="3170827" y="5487197"/>
                  <a:pt x="3163367" y="5528031"/>
                  <a:pt x="3149887" y="5562800"/>
                </a:cubicBezTo>
                <a:cubicBezTo>
                  <a:pt x="3136407" y="5597569"/>
                  <a:pt x="3118039" y="5628433"/>
                  <a:pt x="3094784" y="5655393"/>
                </a:cubicBezTo>
                <a:cubicBezTo>
                  <a:pt x="3111682" y="5659532"/>
                  <a:pt x="3129404" y="5667467"/>
                  <a:pt x="3147949" y="5679198"/>
                </a:cubicBezTo>
                <a:cubicBezTo>
                  <a:pt x="3163658" y="5659967"/>
                  <a:pt x="3179545" y="5631732"/>
                  <a:pt x="3195609" y="5594493"/>
                </a:cubicBezTo>
                <a:cubicBezTo>
                  <a:pt x="3211673" y="5557255"/>
                  <a:pt x="3221077" y="5505856"/>
                  <a:pt x="3223821" y="5440297"/>
                </a:cubicBezTo>
                <a:lnTo>
                  <a:pt x="3284189" y="5440297"/>
                </a:lnTo>
                <a:lnTo>
                  <a:pt x="3284189" y="5588679"/>
                </a:lnTo>
                <a:cubicBezTo>
                  <a:pt x="3284189" y="5615617"/>
                  <a:pt x="3283469" y="5641479"/>
                  <a:pt x="3282028" y="5666267"/>
                </a:cubicBezTo>
                <a:lnTo>
                  <a:pt x="3338247" y="5666267"/>
                </a:lnTo>
                <a:cubicBezTo>
                  <a:pt x="3336829" y="5645252"/>
                  <a:pt x="3336120" y="5618670"/>
                  <a:pt x="3336120" y="5586519"/>
                </a:cubicBezTo>
                <a:lnTo>
                  <a:pt x="3336120" y="5440297"/>
                </a:lnTo>
                <a:cubicBezTo>
                  <a:pt x="3362874" y="5440297"/>
                  <a:pt x="3385112" y="5441006"/>
                  <a:pt x="3402834" y="5442423"/>
                </a:cubicBezTo>
                <a:lnTo>
                  <a:pt x="3402834" y="5388366"/>
                </a:lnTo>
                <a:cubicBezTo>
                  <a:pt x="3384060" y="5391270"/>
                  <a:pt x="3361822" y="5392722"/>
                  <a:pt x="3336120" y="5392722"/>
                </a:cubicBezTo>
                <a:lnTo>
                  <a:pt x="3336120" y="5253018"/>
                </a:lnTo>
                <a:cubicBezTo>
                  <a:pt x="3357043" y="5253018"/>
                  <a:pt x="3377840" y="5253738"/>
                  <a:pt x="3398512" y="5255178"/>
                </a:cubicBezTo>
                <a:lnTo>
                  <a:pt x="3398512" y="5203282"/>
                </a:lnTo>
                <a:cubicBezTo>
                  <a:pt x="3375736" y="5206163"/>
                  <a:pt x="3347004" y="5207604"/>
                  <a:pt x="3312316" y="5207604"/>
                </a:cubicBezTo>
                <a:lnTo>
                  <a:pt x="3193911" y="5207604"/>
                </a:lnTo>
                <a:cubicBezTo>
                  <a:pt x="3161097" y="5207604"/>
                  <a:pt x="3136664" y="5206163"/>
                  <a:pt x="3120612" y="5203282"/>
                </a:cubicBezTo>
                <a:close/>
                <a:moveTo>
                  <a:pt x="3514035" y="5183903"/>
                </a:moveTo>
                <a:cubicBezTo>
                  <a:pt x="3491488" y="5221999"/>
                  <a:pt x="3471771" y="5251600"/>
                  <a:pt x="3454884" y="5272706"/>
                </a:cubicBezTo>
                <a:cubicBezTo>
                  <a:pt x="3437997" y="5293812"/>
                  <a:pt x="3413387" y="5319411"/>
                  <a:pt x="3381053" y="5349504"/>
                </a:cubicBezTo>
                <a:cubicBezTo>
                  <a:pt x="3395757" y="5359017"/>
                  <a:pt x="3411032" y="5369192"/>
                  <a:pt x="3426878" y="5380031"/>
                </a:cubicBezTo>
                <a:cubicBezTo>
                  <a:pt x="3465683" y="5342735"/>
                  <a:pt x="3495507" y="5310076"/>
                  <a:pt x="3516351" y="5282053"/>
                </a:cubicBezTo>
                <a:cubicBezTo>
                  <a:pt x="3537194" y="5254029"/>
                  <a:pt x="3555310" y="5232071"/>
                  <a:pt x="3570699" y="5216179"/>
                </a:cubicBezTo>
                <a:cubicBezTo>
                  <a:pt x="3544265" y="5200973"/>
                  <a:pt x="3525377" y="5190214"/>
                  <a:pt x="3514035" y="5183903"/>
                </a:cubicBezTo>
                <a:close/>
                <a:moveTo>
                  <a:pt x="567199" y="5183903"/>
                </a:moveTo>
                <a:cubicBezTo>
                  <a:pt x="557024" y="5216351"/>
                  <a:pt x="543761" y="5247495"/>
                  <a:pt x="527411" y="5277336"/>
                </a:cubicBezTo>
                <a:cubicBezTo>
                  <a:pt x="519236" y="5292257"/>
                  <a:pt x="510544" y="5306329"/>
                  <a:pt x="501334" y="5319551"/>
                </a:cubicBezTo>
                <a:lnTo>
                  <a:pt x="489647" y="5334420"/>
                </a:lnTo>
                <a:lnTo>
                  <a:pt x="489647" y="5291502"/>
                </a:lnTo>
                <a:cubicBezTo>
                  <a:pt x="472199" y="5294406"/>
                  <a:pt x="452111" y="5295859"/>
                  <a:pt x="429381" y="5295859"/>
                </a:cubicBezTo>
                <a:lnTo>
                  <a:pt x="429381" y="5244305"/>
                </a:lnTo>
                <a:cubicBezTo>
                  <a:pt x="429381" y="5226492"/>
                  <a:pt x="430101" y="5207090"/>
                  <a:pt x="431542" y="5186098"/>
                </a:cubicBezTo>
                <a:lnTo>
                  <a:pt x="375324" y="5186098"/>
                </a:lnTo>
                <a:cubicBezTo>
                  <a:pt x="376742" y="5209445"/>
                  <a:pt x="377451" y="5228847"/>
                  <a:pt x="377451" y="5244305"/>
                </a:cubicBezTo>
                <a:lnTo>
                  <a:pt x="377451" y="5295859"/>
                </a:lnTo>
                <a:cubicBezTo>
                  <a:pt x="355613" y="5295859"/>
                  <a:pt x="329785" y="5294406"/>
                  <a:pt x="299966" y="5291502"/>
                </a:cubicBezTo>
                <a:lnTo>
                  <a:pt x="299966" y="5343433"/>
                </a:lnTo>
                <a:cubicBezTo>
                  <a:pt x="328961" y="5341992"/>
                  <a:pt x="351211" y="5341272"/>
                  <a:pt x="366715" y="5341272"/>
                </a:cubicBezTo>
                <a:cubicBezTo>
                  <a:pt x="361044" y="5362127"/>
                  <a:pt x="351034" y="5389773"/>
                  <a:pt x="336685" y="5424210"/>
                </a:cubicBezTo>
                <a:cubicBezTo>
                  <a:pt x="322336" y="5458647"/>
                  <a:pt x="303648" y="5494994"/>
                  <a:pt x="280621" y="5533250"/>
                </a:cubicBezTo>
                <a:cubicBezTo>
                  <a:pt x="295050" y="5542100"/>
                  <a:pt x="308427" y="5552001"/>
                  <a:pt x="320752" y="5562954"/>
                </a:cubicBezTo>
                <a:cubicBezTo>
                  <a:pt x="354069" y="5502883"/>
                  <a:pt x="372969" y="5457687"/>
                  <a:pt x="377451" y="5427366"/>
                </a:cubicBezTo>
                <a:lnTo>
                  <a:pt x="377451" y="5605898"/>
                </a:lnTo>
                <a:cubicBezTo>
                  <a:pt x="377451" y="5637134"/>
                  <a:pt x="376742" y="5665158"/>
                  <a:pt x="375324" y="5689968"/>
                </a:cubicBezTo>
                <a:lnTo>
                  <a:pt x="431542" y="5689968"/>
                </a:lnTo>
                <a:cubicBezTo>
                  <a:pt x="430101" y="5666255"/>
                  <a:pt x="429381" y="5638232"/>
                  <a:pt x="429381" y="5605898"/>
                </a:cubicBezTo>
                <a:lnTo>
                  <a:pt x="429381" y="5410147"/>
                </a:lnTo>
                <a:cubicBezTo>
                  <a:pt x="429610" y="5422015"/>
                  <a:pt x="436584" y="5441383"/>
                  <a:pt x="450304" y="5468251"/>
                </a:cubicBezTo>
                <a:lnTo>
                  <a:pt x="458023" y="5463525"/>
                </a:lnTo>
                <a:lnTo>
                  <a:pt x="483713" y="5502689"/>
                </a:lnTo>
                <a:lnTo>
                  <a:pt x="515637" y="5491669"/>
                </a:lnTo>
                <a:lnTo>
                  <a:pt x="516146" y="5501632"/>
                </a:lnTo>
                <a:cubicBezTo>
                  <a:pt x="516956" y="5522242"/>
                  <a:pt x="517361" y="5549097"/>
                  <a:pt x="517361" y="5582197"/>
                </a:cubicBezTo>
                <a:cubicBezTo>
                  <a:pt x="517361" y="5624889"/>
                  <a:pt x="516641" y="5660093"/>
                  <a:pt x="515200" y="5687807"/>
                </a:cubicBezTo>
                <a:lnTo>
                  <a:pt x="573579" y="5687807"/>
                </a:lnTo>
                <a:lnTo>
                  <a:pt x="573579" y="5651209"/>
                </a:lnTo>
                <a:lnTo>
                  <a:pt x="693870" y="5651209"/>
                </a:lnTo>
                <a:lnTo>
                  <a:pt x="693870" y="5685646"/>
                </a:lnTo>
                <a:lnTo>
                  <a:pt x="752215" y="5685646"/>
                </a:lnTo>
                <a:cubicBezTo>
                  <a:pt x="750797" y="5660607"/>
                  <a:pt x="750088" y="5625415"/>
                  <a:pt x="750088" y="5580070"/>
                </a:cubicBezTo>
                <a:cubicBezTo>
                  <a:pt x="750088" y="5546284"/>
                  <a:pt x="750487" y="5519657"/>
                  <a:pt x="751285" y="5500187"/>
                </a:cubicBezTo>
                <a:lnTo>
                  <a:pt x="751839" y="5490013"/>
                </a:lnTo>
                <a:lnTo>
                  <a:pt x="775471" y="5498401"/>
                </a:lnTo>
                <a:cubicBezTo>
                  <a:pt x="782331" y="5479170"/>
                  <a:pt x="791089" y="5461529"/>
                  <a:pt x="801745" y="5445476"/>
                </a:cubicBezTo>
                <a:cubicBezTo>
                  <a:pt x="782856" y="5443441"/>
                  <a:pt x="760430" y="5437862"/>
                  <a:pt x="734465" y="5428738"/>
                </a:cubicBezTo>
                <a:cubicBezTo>
                  <a:pt x="708499" y="5419614"/>
                  <a:pt x="687879" y="5410444"/>
                  <a:pt x="672604" y="5401229"/>
                </a:cubicBezTo>
                <a:cubicBezTo>
                  <a:pt x="690417" y="5382387"/>
                  <a:pt x="706270" y="5360909"/>
                  <a:pt x="720161" y="5336796"/>
                </a:cubicBezTo>
                <a:cubicBezTo>
                  <a:pt x="734053" y="5312683"/>
                  <a:pt x="746178" y="5283968"/>
                  <a:pt x="756537" y="5250651"/>
                </a:cubicBezTo>
                <a:lnTo>
                  <a:pt x="595120" y="5250651"/>
                </a:lnTo>
                <a:cubicBezTo>
                  <a:pt x="607194" y="5233203"/>
                  <a:pt x="616512" y="5218912"/>
                  <a:pt x="623075" y="5207776"/>
                </a:cubicBezTo>
                <a:cubicBezTo>
                  <a:pt x="603706" y="5202310"/>
                  <a:pt x="585081" y="5194353"/>
                  <a:pt x="567199" y="5183903"/>
                </a:cubicBezTo>
                <a:close/>
                <a:moveTo>
                  <a:pt x="3775129" y="5177488"/>
                </a:moveTo>
                <a:cubicBezTo>
                  <a:pt x="3776569" y="5202276"/>
                  <a:pt x="3777290" y="5230997"/>
                  <a:pt x="3777290" y="5263651"/>
                </a:cubicBezTo>
                <a:lnTo>
                  <a:pt x="3777290" y="5404762"/>
                </a:lnTo>
                <a:cubicBezTo>
                  <a:pt x="3752227" y="5435380"/>
                  <a:pt x="3730035" y="5460351"/>
                  <a:pt x="3710713" y="5479673"/>
                </a:cubicBezTo>
                <a:cubicBezTo>
                  <a:pt x="3691390" y="5498996"/>
                  <a:pt x="3672685" y="5516352"/>
                  <a:pt x="3654598" y="5531741"/>
                </a:cubicBezTo>
                <a:cubicBezTo>
                  <a:pt x="3669049" y="5543015"/>
                  <a:pt x="3683375" y="5556289"/>
                  <a:pt x="3697576" y="5571564"/>
                </a:cubicBezTo>
                <a:cubicBezTo>
                  <a:pt x="3710404" y="5559376"/>
                  <a:pt x="3726176" y="5541768"/>
                  <a:pt x="3744893" y="5518741"/>
                </a:cubicBezTo>
                <a:cubicBezTo>
                  <a:pt x="3763610" y="5495715"/>
                  <a:pt x="3774408" y="5478884"/>
                  <a:pt x="3777290" y="5468251"/>
                </a:cubicBezTo>
                <a:lnTo>
                  <a:pt x="3777290" y="5562851"/>
                </a:lnTo>
                <a:cubicBezTo>
                  <a:pt x="3777290" y="5603029"/>
                  <a:pt x="3776569" y="5645401"/>
                  <a:pt x="3775129" y="5689968"/>
                </a:cubicBezTo>
                <a:lnTo>
                  <a:pt x="3835669" y="5689968"/>
                </a:lnTo>
                <a:lnTo>
                  <a:pt x="3835205" y="5662688"/>
                </a:lnTo>
                <a:lnTo>
                  <a:pt x="3849817" y="5671154"/>
                </a:lnTo>
                <a:cubicBezTo>
                  <a:pt x="3858495" y="5676928"/>
                  <a:pt x="3866744" y="5683200"/>
                  <a:pt x="3874565" y="5689968"/>
                </a:cubicBezTo>
                <a:cubicBezTo>
                  <a:pt x="3905115" y="5656674"/>
                  <a:pt x="3926227" y="5630903"/>
                  <a:pt x="3937900" y="5612655"/>
                </a:cubicBezTo>
                <a:cubicBezTo>
                  <a:pt x="3949574" y="5594408"/>
                  <a:pt x="3960864" y="5572924"/>
                  <a:pt x="3971772" y="5548205"/>
                </a:cubicBezTo>
                <a:cubicBezTo>
                  <a:pt x="3982679" y="5523486"/>
                  <a:pt x="3989654" y="5495406"/>
                  <a:pt x="3992695" y="5463964"/>
                </a:cubicBezTo>
                <a:cubicBezTo>
                  <a:pt x="3992741" y="5481091"/>
                  <a:pt x="3996039" y="5498739"/>
                  <a:pt x="4002590" y="5516906"/>
                </a:cubicBezTo>
                <a:cubicBezTo>
                  <a:pt x="4009142" y="5535074"/>
                  <a:pt x="4017116" y="5552824"/>
                  <a:pt x="4026515" y="5570157"/>
                </a:cubicBezTo>
                <a:cubicBezTo>
                  <a:pt x="4035913" y="5587491"/>
                  <a:pt x="4047633" y="5605401"/>
                  <a:pt x="4061673" y="5623889"/>
                </a:cubicBezTo>
                <a:cubicBezTo>
                  <a:pt x="4075713" y="5642377"/>
                  <a:pt x="4096487" y="5661533"/>
                  <a:pt x="4123996" y="5681359"/>
                </a:cubicBezTo>
                <a:cubicBezTo>
                  <a:pt x="4134332" y="5663157"/>
                  <a:pt x="4150144" y="5648591"/>
                  <a:pt x="4171433" y="5637660"/>
                </a:cubicBezTo>
                <a:cubicBezTo>
                  <a:pt x="4157210" y="5627393"/>
                  <a:pt x="4142352" y="5616280"/>
                  <a:pt x="4126860" y="5604320"/>
                </a:cubicBezTo>
                <a:cubicBezTo>
                  <a:pt x="4111368" y="5592361"/>
                  <a:pt x="4094075" y="5572593"/>
                  <a:pt x="4074981" y="5545015"/>
                </a:cubicBezTo>
                <a:cubicBezTo>
                  <a:pt x="4055887" y="5517438"/>
                  <a:pt x="4037811" y="5465313"/>
                  <a:pt x="4020753" y="5388641"/>
                </a:cubicBezTo>
                <a:lnTo>
                  <a:pt x="4098134" y="5388641"/>
                </a:lnTo>
                <a:cubicBezTo>
                  <a:pt x="4113592" y="5388641"/>
                  <a:pt x="4133715" y="5389350"/>
                  <a:pt x="4158502" y="5390767"/>
                </a:cubicBezTo>
                <a:lnTo>
                  <a:pt x="4158502" y="5336710"/>
                </a:lnTo>
                <a:cubicBezTo>
                  <a:pt x="4134332" y="5339614"/>
                  <a:pt x="4114209" y="5341066"/>
                  <a:pt x="4098134" y="5341066"/>
                </a:cubicBezTo>
                <a:lnTo>
                  <a:pt x="4016465" y="5341066"/>
                </a:lnTo>
                <a:cubicBezTo>
                  <a:pt x="4016465" y="5297665"/>
                  <a:pt x="4016802" y="5266938"/>
                  <a:pt x="4017477" y="5248884"/>
                </a:cubicBezTo>
                <a:cubicBezTo>
                  <a:pt x="4018151" y="5230831"/>
                  <a:pt x="4020684" y="5210622"/>
                  <a:pt x="4025074" y="5188259"/>
                </a:cubicBezTo>
                <a:lnTo>
                  <a:pt x="3955925" y="5188259"/>
                </a:lnTo>
                <a:cubicBezTo>
                  <a:pt x="3957366" y="5208816"/>
                  <a:pt x="3958446" y="5230522"/>
                  <a:pt x="3959167" y="5253378"/>
                </a:cubicBezTo>
                <a:cubicBezTo>
                  <a:pt x="3959887" y="5276233"/>
                  <a:pt x="3960247" y="5305463"/>
                  <a:pt x="3960247" y="5341066"/>
                </a:cubicBezTo>
                <a:lnTo>
                  <a:pt x="3913016" y="5341066"/>
                </a:lnTo>
                <a:cubicBezTo>
                  <a:pt x="3892618" y="5341066"/>
                  <a:pt x="3870335" y="5339614"/>
                  <a:pt x="3846164" y="5336710"/>
                </a:cubicBezTo>
                <a:lnTo>
                  <a:pt x="3846164" y="5390767"/>
                </a:lnTo>
                <a:cubicBezTo>
                  <a:pt x="3870929" y="5389350"/>
                  <a:pt x="3893933" y="5388641"/>
                  <a:pt x="3915176" y="5388641"/>
                </a:cubicBezTo>
                <a:lnTo>
                  <a:pt x="3958086" y="5388641"/>
                </a:lnTo>
                <a:cubicBezTo>
                  <a:pt x="3956645" y="5401469"/>
                  <a:pt x="3953804" y="5419185"/>
                  <a:pt x="3949562" y="5441789"/>
                </a:cubicBezTo>
                <a:cubicBezTo>
                  <a:pt x="3945321" y="5464393"/>
                  <a:pt x="3938186" y="5487860"/>
                  <a:pt x="3928159" y="5512190"/>
                </a:cubicBezTo>
                <a:cubicBezTo>
                  <a:pt x="3918132" y="5536520"/>
                  <a:pt x="3904640" y="5561405"/>
                  <a:pt x="3887685" y="5586844"/>
                </a:cubicBezTo>
                <a:cubicBezTo>
                  <a:pt x="3879207" y="5599564"/>
                  <a:pt x="3869536" y="5611631"/>
                  <a:pt x="3858671" y="5623044"/>
                </a:cubicBezTo>
                <a:lnTo>
                  <a:pt x="3834892" y="5644264"/>
                </a:lnTo>
                <a:lnTo>
                  <a:pt x="3833508" y="5562851"/>
                </a:lnTo>
                <a:lnTo>
                  <a:pt x="3833508" y="5263651"/>
                </a:lnTo>
                <a:cubicBezTo>
                  <a:pt x="3833508" y="5229968"/>
                  <a:pt x="3834228" y="5201247"/>
                  <a:pt x="3835669" y="5177488"/>
                </a:cubicBezTo>
                <a:close/>
                <a:moveTo>
                  <a:pt x="2206785" y="5173132"/>
                </a:moveTo>
                <a:cubicBezTo>
                  <a:pt x="2187554" y="5212326"/>
                  <a:pt x="2164447" y="5247198"/>
                  <a:pt x="2137464" y="5277748"/>
                </a:cubicBezTo>
                <a:cubicBezTo>
                  <a:pt x="2110481" y="5308298"/>
                  <a:pt x="2083538" y="5333486"/>
                  <a:pt x="2056636" y="5353311"/>
                </a:cubicBezTo>
                <a:cubicBezTo>
                  <a:pt x="2029733" y="5373137"/>
                  <a:pt x="2000412" y="5391236"/>
                  <a:pt x="1968672" y="5407609"/>
                </a:cubicBezTo>
                <a:cubicBezTo>
                  <a:pt x="1989573" y="5427754"/>
                  <a:pt x="2002344" y="5441520"/>
                  <a:pt x="2006986" y="5448906"/>
                </a:cubicBezTo>
                <a:cubicBezTo>
                  <a:pt x="2034335" y="5433723"/>
                  <a:pt x="2057327" y="5418962"/>
                  <a:pt x="2075964" y="5404625"/>
                </a:cubicBezTo>
                <a:cubicBezTo>
                  <a:pt x="2080623" y="5401040"/>
                  <a:pt x="2085542" y="5397107"/>
                  <a:pt x="2090721" y="5392826"/>
                </a:cubicBezTo>
                <a:lnTo>
                  <a:pt x="2091365" y="5392279"/>
                </a:lnTo>
                <a:lnTo>
                  <a:pt x="2091365" y="5431687"/>
                </a:lnTo>
                <a:cubicBezTo>
                  <a:pt x="2114689" y="5430247"/>
                  <a:pt x="2141283" y="5429527"/>
                  <a:pt x="2171147" y="5429527"/>
                </a:cubicBezTo>
                <a:lnTo>
                  <a:pt x="2291678" y="5429527"/>
                </a:lnTo>
                <a:cubicBezTo>
                  <a:pt x="2311458" y="5429527"/>
                  <a:pt x="2333021" y="5430247"/>
                  <a:pt x="2356368" y="5431687"/>
                </a:cubicBezTo>
                <a:lnTo>
                  <a:pt x="2356368" y="5388244"/>
                </a:lnTo>
                <a:lnTo>
                  <a:pt x="2367842" y="5396341"/>
                </a:lnTo>
                <a:cubicBezTo>
                  <a:pt x="2391154" y="5410919"/>
                  <a:pt x="2419503" y="5424850"/>
                  <a:pt x="2452889" y="5438136"/>
                </a:cubicBezTo>
                <a:cubicBezTo>
                  <a:pt x="2458354" y="5421672"/>
                  <a:pt x="2468507" y="5403847"/>
                  <a:pt x="2483348" y="5384662"/>
                </a:cubicBezTo>
                <a:cubicBezTo>
                  <a:pt x="2461052" y="5377550"/>
                  <a:pt x="2439237" y="5369021"/>
                  <a:pt x="2417903" y="5359074"/>
                </a:cubicBezTo>
                <a:cubicBezTo>
                  <a:pt x="2396568" y="5349127"/>
                  <a:pt x="2373238" y="5335001"/>
                  <a:pt x="2347913" y="5316696"/>
                </a:cubicBezTo>
                <a:cubicBezTo>
                  <a:pt x="2322588" y="5298391"/>
                  <a:pt x="2289528" y="5265183"/>
                  <a:pt x="2248734" y="5217071"/>
                </a:cubicBezTo>
                <a:lnTo>
                  <a:pt x="2259504" y="5202425"/>
                </a:lnTo>
                <a:cubicBezTo>
                  <a:pt x="2244755" y="5195039"/>
                  <a:pt x="2227182" y="5185275"/>
                  <a:pt x="2206785" y="5173132"/>
                </a:cubicBezTo>
                <a:close/>
                <a:moveTo>
                  <a:pt x="1098716" y="5173132"/>
                </a:moveTo>
                <a:cubicBezTo>
                  <a:pt x="1100157" y="5203637"/>
                  <a:pt x="1102306" y="5242396"/>
                  <a:pt x="1105164" y="5289410"/>
                </a:cubicBezTo>
                <a:lnTo>
                  <a:pt x="956781" y="5289410"/>
                </a:lnTo>
                <a:cubicBezTo>
                  <a:pt x="917176" y="5289410"/>
                  <a:pt x="881984" y="5287958"/>
                  <a:pt x="851206" y="5285054"/>
                </a:cubicBezTo>
                <a:lnTo>
                  <a:pt x="851206" y="5341272"/>
                </a:lnTo>
                <a:cubicBezTo>
                  <a:pt x="881618" y="5339831"/>
                  <a:pt x="917531" y="5339111"/>
                  <a:pt x="958943" y="5339111"/>
                </a:cubicBezTo>
                <a:lnTo>
                  <a:pt x="1110138" y="5339111"/>
                </a:lnTo>
                <a:cubicBezTo>
                  <a:pt x="1112584" y="5361315"/>
                  <a:pt x="1117427" y="5389052"/>
                  <a:pt x="1124664" y="5422324"/>
                </a:cubicBezTo>
                <a:cubicBezTo>
                  <a:pt x="1131901" y="5455595"/>
                  <a:pt x="1140962" y="5487837"/>
                  <a:pt x="1151847" y="5519050"/>
                </a:cubicBezTo>
                <a:cubicBezTo>
                  <a:pt x="1162731" y="5550263"/>
                  <a:pt x="1176966" y="5579058"/>
                  <a:pt x="1194551" y="5605435"/>
                </a:cubicBezTo>
                <a:cubicBezTo>
                  <a:pt x="1212135" y="5631812"/>
                  <a:pt x="1231183" y="5652135"/>
                  <a:pt x="1251695" y="5666404"/>
                </a:cubicBezTo>
                <a:cubicBezTo>
                  <a:pt x="1272206" y="5680673"/>
                  <a:pt x="1293358" y="5685469"/>
                  <a:pt x="1315151" y="5680793"/>
                </a:cubicBezTo>
                <a:cubicBezTo>
                  <a:pt x="1336942" y="5676117"/>
                  <a:pt x="1353132" y="5640347"/>
                  <a:pt x="1363720" y="5573484"/>
                </a:cubicBezTo>
                <a:cubicBezTo>
                  <a:pt x="1339115" y="5564155"/>
                  <a:pt x="1316785" y="5553385"/>
                  <a:pt x="1296731" y="5541174"/>
                </a:cubicBezTo>
                <a:cubicBezTo>
                  <a:pt x="1298172" y="5565527"/>
                  <a:pt x="1297160" y="5586685"/>
                  <a:pt x="1293695" y="5604646"/>
                </a:cubicBezTo>
                <a:cubicBezTo>
                  <a:pt x="1290231" y="5622608"/>
                  <a:pt x="1279786" y="5621322"/>
                  <a:pt x="1262362" y="5600787"/>
                </a:cubicBezTo>
                <a:cubicBezTo>
                  <a:pt x="1244938" y="5580253"/>
                  <a:pt x="1229834" y="5555780"/>
                  <a:pt x="1217052" y="5527368"/>
                </a:cubicBezTo>
                <a:cubicBezTo>
                  <a:pt x="1204269" y="5498956"/>
                  <a:pt x="1193927" y="5468583"/>
                  <a:pt x="1186027" y="5436249"/>
                </a:cubicBezTo>
                <a:cubicBezTo>
                  <a:pt x="1178127" y="5403916"/>
                  <a:pt x="1172061" y="5371536"/>
                  <a:pt x="1167831" y="5339111"/>
                </a:cubicBezTo>
                <a:lnTo>
                  <a:pt x="1247339" y="5339111"/>
                </a:lnTo>
                <a:cubicBezTo>
                  <a:pt x="1275625" y="5339111"/>
                  <a:pt x="1305089" y="5339831"/>
                  <a:pt x="1335730" y="5341272"/>
                </a:cubicBezTo>
                <a:lnTo>
                  <a:pt x="1335730" y="5285054"/>
                </a:lnTo>
                <a:cubicBezTo>
                  <a:pt x="1319507" y="5286506"/>
                  <a:pt x="1303851" y="5287595"/>
                  <a:pt x="1288765" y="5288321"/>
                </a:cubicBezTo>
                <a:lnTo>
                  <a:pt x="1251472" y="5289254"/>
                </a:lnTo>
                <a:lnTo>
                  <a:pt x="1263856" y="5281566"/>
                </a:lnTo>
                <a:cubicBezTo>
                  <a:pt x="1278953" y="5272326"/>
                  <a:pt x="1289991" y="5266000"/>
                  <a:pt x="1296971" y="5262587"/>
                </a:cubicBezTo>
                <a:cubicBezTo>
                  <a:pt x="1284646" y="5244522"/>
                  <a:pt x="1263391" y="5219015"/>
                  <a:pt x="1233207" y="5186064"/>
                </a:cubicBezTo>
                <a:cubicBezTo>
                  <a:pt x="1213610" y="5198960"/>
                  <a:pt x="1198907" y="5210645"/>
                  <a:pt x="1189097" y="5221118"/>
                </a:cubicBezTo>
                <a:cubicBezTo>
                  <a:pt x="1202440" y="5235250"/>
                  <a:pt x="1213970" y="5248204"/>
                  <a:pt x="1223688" y="5259981"/>
                </a:cubicBezTo>
                <a:lnTo>
                  <a:pt x="1245634" y="5289399"/>
                </a:lnTo>
                <a:lnTo>
                  <a:pt x="1245212" y="5289410"/>
                </a:lnTo>
                <a:lnTo>
                  <a:pt x="1165499" y="5289410"/>
                </a:lnTo>
                <a:cubicBezTo>
                  <a:pt x="1164149" y="5229911"/>
                  <a:pt x="1164927" y="5193472"/>
                  <a:pt x="1167831" y="5180095"/>
                </a:cubicBezTo>
                <a:cubicBezTo>
                  <a:pt x="1135726" y="5178449"/>
                  <a:pt x="1112687" y="5176128"/>
                  <a:pt x="1098716" y="5173132"/>
                </a:cubicBezTo>
                <a:close/>
                <a:moveTo>
                  <a:pt x="2865795" y="5170971"/>
                </a:moveTo>
                <a:cubicBezTo>
                  <a:pt x="2856259" y="5216316"/>
                  <a:pt x="2844792" y="5255076"/>
                  <a:pt x="2831392" y="5287249"/>
                </a:cubicBezTo>
                <a:lnTo>
                  <a:pt x="2713879" y="5287249"/>
                </a:lnTo>
                <a:cubicBezTo>
                  <a:pt x="2723232" y="5286769"/>
                  <a:pt x="2734711" y="5281978"/>
                  <a:pt x="2748317" y="5272877"/>
                </a:cubicBezTo>
                <a:cubicBezTo>
                  <a:pt x="2739422" y="5251497"/>
                  <a:pt x="2718247" y="5219689"/>
                  <a:pt x="2684793" y="5177454"/>
                </a:cubicBezTo>
                <a:cubicBezTo>
                  <a:pt x="2673725" y="5185572"/>
                  <a:pt x="2657501" y="5196251"/>
                  <a:pt x="2636121" y="5209491"/>
                </a:cubicBezTo>
                <a:cubicBezTo>
                  <a:pt x="2656861" y="5235216"/>
                  <a:pt x="2674080" y="5261135"/>
                  <a:pt x="2687777" y="5287249"/>
                </a:cubicBezTo>
                <a:cubicBezTo>
                  <a:pt x="2630198" y="5287249"/>
                  <a:pt x="2590742" y="5285797"/>
                  <a:pt x="2569407" y="5282893"/>
                </a:cubicBezTo>
                <a:lnTo>
                  <a:pt x="2569407" y="5339111"/>
                </a:lnTo>
                <a:cubicBezTo>
                  <a:pt x="2604141" y="5337693"/>
                  <a:pt x="2640728" y="5336985"/>
                  <a:pt x="2679168" y="5336985"/>
                </a:cubicBezTo>
                <a:lnTo>
                  <a:pt x="2679168" y="5442217"/>
                </a:lnTo>
                <a:cubicBezTo>
                  <a:pt x="2615209" y="5442217"/>
                  <a:pt x="2567143" y="5440766"/>
                  <a:pt x="2534969" y="5437862"/>
                </a:cubicBezTo>
                <a:lnTo>
                  <a:pt x="2534969" y="5494079"/>
                </a:lnTo>
                <a:cubicBezTo>
                  <a:pt x="2569704" y="5492662"/>
                  <a:pt x="2616341" y="5491953"/>
                  <a:pt x="2674880" y="5491953"/>
                </a:cubicBezTo>
                <a:cubicBezTo>
                  <a:pt x="2672045" y="5522732"/>
                  <a:pt x="2660468" y="5551075"/>
                  <a:pt x="2640151" y="5576983"/>
                </a:cubicBezTo>
                <a:cubicBezTo>
                  <a:pt x="2619833" y="5602891"/>
                  <a:pt x="2589072" y="5626296"/>
                  <a:pt x="2547866" y="5647196"/>
                </a:cubicBezTo>
                <a:cubicBezTo>
                  <a:pt x="2563484" y="5658766"/>
                  <a:pt x="2578805" y="5673733"/>
                  <a:pt x="2593829" y="5692095"/>
                </a:cubicBezTo>
                <a:cubicBezTo>
                  <a:pt x="2639539" y="5662208"/>
                  <a:pt x="2672725" y="5632515"/>
                  <a:pt x="2693385" y="5603017"/>
                </a:cubicBezTo>
                <a:cubicBezTo>
                  <a:pt x="2714045" y="5573519"/>
                  <a:pt x="2726399" y="5536497"/>
                  <a:pt x="2730446" y="5491953"/>
                </a:cubicBezTo>
                <a:lnTo>
                  <a:pt x="2844906" y="5491953"/>
                </a:lnTo>
                <a:lnTo>
                  <a:pt x="2844906" y="5601576"/>
                </a:lnTo>
                <a:cubicBezTo>
                  <a:pt x="2844906" y="5621676"/>
                  <a:pt x="2844186" y="5648979"/>
                  <a:pt x="2842745" y="5683485"/>
                </a:cubicBezTo>
                <a:lnTo>
                  <a:pt x="2901124" y="5683485"/>
                </a:lnTo>
                <a:cubicBezTo>
                  <a:pt x="2899684" y="5648957"/>
                  <a:pt x="2898963" y="5619504"/>
                  <a:pt x="2898963" y="5595128"/>
                </a:cubicBezTo>
                <a:lnTo>
                  <a:pt x="2898963" y="5491953"/>
                </a:lnTo>
                <a:cubicBezTo>
                  <a:pt x="2968844" y="5491953"/>
                  <a:pt x="3016911" y="5492662"/>
                  <a:pt x="3043162" y="5494079"/>
                </a:cubicBezTo>
                <a:lnTo>
                  <a:pt x="3043162" y="5437862"/>
                </a:lnTo>
                <a:cubicBezTo>
                  <a:pt x="3010714" y="5440766"/>
                  <a:pt x="2962648" y="5442217"/>
                  <a:pt x="2898963" y="5442217"/>
                </a:cubicBezTo>
                <a:lnTo>
                  <a:pt x="2898963" y="5336985"/>
                </a:lnTo>
                <a:cubicBezTo>
                  <a:pt x="2943028" y="5336985"/>
                  <a:pt x="2978186" y="5337693"/>
                  <a:pt x="3004436" y="5339111"/>
                </a:cubicBezTo>
                <a:lnTo>
                  <a:pt x="3004436" y="5282893"/>
                </a:lnTo>
                <a:cubicBezTo>
                  <a:pt x="2976150" y="5285797"/>
                  <a:pt x="2938123" y="5287249"/>
                  <a:pt x="2890354" y="5287249"/>
                </a:cubicBezTo>
                <a:cubicBezTo>
                  <a:pt x="2897191" y="5274672"/>
                  <a:pt x="2904474" y="5259940"/>
                  <a:pt x="2912203" y="5243053"/>
                </a:cubicBezTo>
                <a:cubicBezTo>
                  <a:pt x="2919932" y="5226166"/>
                  <a:pt x="2927718" y="5210863"/>
                  <a:pt x="2935562" y="5197142"/>
                </a:cubicBezTo>
                <a:cubicBezTo>
                  <a:pt x="2913015" y="5190145"/>
                  <a:pt x="2889760" y="5181421"/>
                  <a:pt x="2865795" y="5170971"/>
                </a:cubicBezTo>
                <a:close/>
                <a:moveTo>
                  <a:pt x="5643541" y="5166684"/>
                </a:moveTo>
                <a:cubicBezTo>
                  <a:pt x="5630438" y="5201899"/>
                  <a:pt x="5612179" y="5237251"/>
                  <a:pt x="5588763" y="5272740"/>
                </a:cubicBezTo>
                <a:cubicBezTo>
                  <a:pt x="5565348" y="5308229"/>
                  <a:pt x="5534672" y="5341558"/>
                  <a:pt x="5496736" y="5372725"/>
                </a:cubicBezTo>
                <a:cubicBezTo>
                  <a:pt x="5512537" y="5383724"/>
                  <a:pt x="5526783" y="5394769"/>
                  <a:pt x="5539474" y="5405859"/>
                </a:cubicBezTo>
                <a:cubicBezTo>
                  <a:pt x="5552760" y="5396072"/>
                  <a:pt x="5564342" y="5381003"/>
                  <a:pt x="5574221" y="5360652"/>
                </a:cubicBezTo>
                <a:lnTo>
                  <a:pt x="5574221" y="5392928"/>
                </a:lnTo>
                <a:cubicBezTo>
                  <a:pt x="5594732" y="5391488"/>
                  <a:pt x="5611996" y="5390767"/>
                  <a:pt x="5626013" y="5390767"/>
                </a:cubicBezTo>
                <a:lnTo>
                  <a:pt x="5643095" y="5390767"/>
                </a:lnTo>
                <a:lnTo>
                  <a:pt x="5643095" y="5444378"/>
                </a:lnTo>
                <a:lnTo>
                  <a:pt x="5610956" y="5444378"/>
                </a:lnTo>
                <a:cubicBezTo>
                  <a:pt x="5581892" y="5444378"/>
                  <a:pt x="5553869" y="5442926"/>
                  <a:pt x="5526886" y="5440022"/>
                </a:cubicBezTo>
                <a:lnTo>
                  <a:pt x="5526886" y="5491953"/>
                </a:lnTo>
                <a:cubicBezTo>
                  <a:pt x="5555858" y="5490512"/>
                  <a:pt x="5583161" y="5489792"/>
                  <a:pt x="5608795" y="5489792"/>
                </a:cubicBezTo>
                <a:lnTo>
                  <a:pt x="5643095" y="5489792"/>
                </a:lnTo>
                <a:lnTo>
                  <a:pt x="5643095" y="5608025"/>
                </a:lnTo>
                <a:cubicBezTo>
                  <a:pt x="5643095" y="5621699"/>
                  <a:pt x="5640500" y="5629051"/>
                  <a:pt x="5635309" y="5630080"/>
                </a:cubicBezTo>
                <a:cubicBezTo>
                  <a:pt x="5630118" y="5631109"/>
                  <a:pt x="5614066" y="5631623"/>
                  <a:pt x="5587151" y="5631623"/>
                </a:cubicBezTo>
                <a:cubicBezTo>
                  <a:pt x="5597282" y="5654627"/>
                  <a:pt x="5603250" y="5675505"/>
                  <a:pt x="5605056" y="5694256"/>
                </a:cubicBezTo>
                <a:cubicBezTo>
                  <a:pt x="5637778" y="5688310"/>
                  <a:pt x="5660594" y="5682108"/>
                  <a:pt x="5673502" y="5675648"/>
                </a:cubicBezTo>
                <a:cubicBezTo>
                  <a:pt x="5686411" y="5669188"/>
                  <a:pt x="5692865" y="5651678"/>
                  <a:pt x="5692865" y="5623117"/>
                </a:cubicBezTo>
                <a:lnTo>
                  <a:pt x="5692865" y="5489792"/>
                </a:lnTo>
                <a:lnTo>
                  <a:pt x="5737935" y="5489792"/>
                </a:lnTo>
                <a:cubicBezTo>
                  <a:pt x="5757601" y="5489792"/>
                  <a:pt x="5782754" y="5490512"/>
                  <a:pt x="5813396" y="5491953"/>
                </a:cubicBezTo>
                <a:lnTo>
                  <a:pt x="5813396" y="5440022"/>
                </a:lnTo>
                <a:cubicBezTo>
                  <a:pt x="5782343" y="5442926"/>
                  <a:pt x="5756469" y="5444378"/>
                  <a:pt x="5735774" y="5444378"/>
                </a:cubicBezTo>
                <a:lnTo>
                  <a:pt x="5692865" y="5444378"/>
                </a:lnTo>
                <a:lnTo>
                  <a:pt x="5692865" y="5390767"/>
                </a:lnTo>
                <a:lnTo>
                  <a:pt x="5703498" y="5390767"/>
                </a:lnTo>
                <a:cubicBezTo>
                  <a:pt x="5718979" y="5390767"/>
                  <a:pt x="5738393" y="5391488"/>
                  <a:pt x="5761739" y="5392928"/>
                </a:cubicBezTo>
                <a:lnTo>
                  <a:pt x="5761739" y="5358491"/>
                </a:lnTo>
                <a:cubicBezTo>
                  <a:pt x="5777929" y="5376556"/>
                  <a:pt x="5796852" y="5390184"/>
                  <a:pt x="5818506" y="5399377"/>
                </a:cubicBezTo>
                <a:cubicBezTo>
                  <a:pt x="5828568" y="5379208"/>
                  <a:pt x="5840493" y="5362538"/>
                  <a:pt x="5854282" y="5349367"/>
                </a:cubicBezTo>
                <a:cubicBezTo>
                  <a:pt x="5808319" y="5328810"/>
                  <a:pt x="5774077" y="5308675"/>
                  <a:pt x="5751552" y="5288964"/>
                </a:cubicBezTo>
                <a:cubicBezTo>
                  <a:pt x="5729029" y="5269253"/>
                  <a:pt x="5708025" y="5243951"/>
                  <a:pt x="5688543" y="5213058"/>
                </a:cubicBezTo>
                <a:cubicBezTo>
                  <a:pt x="5693528" y="5207661"/>
                  <a:pt x="5697839" y="5201064"/>
                  <a:pt x="5701474" y="5193267"/>
                </a:cubicBezTo>
                <a:cubicBezTo>
                  <a:pt x="5680872" y="5184783"/>
                  <a:pt x="5661560" y="5175922"/>
                  <a:pt x="5643541" y="5166684"/>
                </a:cubicBezTo>
                <a:close/>
                <a:moveTo>
                  <a:pt x="4914764" y="5166684"/>
                </a:moveTo>
                <a:cubicBezTo>
                  <a:pt x="4906098" y="5176471"/>
                  <a:pt x="4895545" y="5187573"/>
                  <a:pt x="4883105" y="5199989"/>
                </a:cubicBezTo>
                <a:cubicBezTo>
                  <a:pt x="4893098" y="5209182"/>
                  <a:pt x="4902413" y="5217840"/>
                  <a:pt x="4911052" y="5225963"/>
                </a:cubicBezTo>
                <a:lnTo>
                  <a:pt x="4925588" y="5239822"/>
                </a:lnTo>
                <a:lnTo>
                  <a:pt x="4903389" y="5239643"/>
                </a:lnTo>
                <a:cubicBezTo>
                  <a:pt x="4867657" y="5239098"/>
                  <a:pt x="4825738" y="5237737"/>
                  <a:pt x="4777632" y="5235559"/>
                </a:cubicBezTo>
                <a:lnTo>
                  <a:pt x="4777632" y="5285328"/>
                </a:lnTo>
                <a:cubicBezTo>
                  <a:pt x="4843809" y="5283888"/>
                  <a:pt x="4897660" y="5283167"/>
                  <a:pt x="4939186" y="5283167"/>
                </a:cubicBezTo>
                <a:lnTo>
                  <a:pt x="5165190" y="5283167"/>
                </a:lnTo>
                <a:cubicBezTo>
                  <a:pt x="5202509" y="5283167"/>
                  <a:pt x="5239861" y="5283888"/>
                  <a:pt x="5277249" y="5285328"/>
                </a:cubicBezTo>
                <a:lnTo>
                  <a:pt x="5277249" y="5235559"/>
                </a:lnTo>
                <a:cubicBezTo>
                  <a:pt x="5240708" y="5238463"/>
                  <a:pt x="5203355" y="5239915"/>
                  <a:pt x="5165190" y="5239915"/>
                </a:cubicBezTo>
                <a:lnTo>
                  <a:pt x="5124441" y="5239915"/>
                </a:lnTo>
                <a:cubicBezTo>
                  <a:pt x="5131942" y="5234312"/>
                  <a:pt x="5139179" y="5228024"/>
                  <a:pt x="5146153" y="5221050"/>
                </a:cubicBezTo>
                <a:lnTo>
                  <a:pt x="5167488" y="5196285"/>
                </a:lnTo>
                <a:cubicBezTo>
                  <a:pt x="5149538" y="5187093"/>
                  <a:pt x="5131805" y="5177946"/>
                  <a:pt x="5114288" y="5168845"/>
                </a:cubicBezTo>
                <a:cubicBezTo>
                  <a:pt x="5108160" y="5182451"/>
                  <a:pt x="5101272" y="5195170"/>
                  <a:pt x="5093623" y="5207004"/>
                </a:cubicBezTo>
                <a:cubicBezTo>
                  <a:pt x="5085974" y="5218837"/>
                  <a:pt x="5078365" y="5229808"/>
                  <a:pt x="5070796" y="5239915"/>
                </a:cubicBezTo>
                <a:lnTo>
                  <a:pt x="4944571" y="5239915"/>
                </a:lnTo>
                <a:lnTo>
                  <a:pt x="4969473" y="5217140"/>
                </a:lnTo>
                <a:cubicBezTo>
                  <a:pt x="4964145" y="5211949"/>
                  <a:pt x="4945909" y="5195130"/>
                  <a:pt x="4914764" y="5166684"/>
                </a:cubicBezTo>
                <a:close/>
                <a:moveTo>
                  <a:pt x="569292" y="4779080"/>
                </a:moveTo>
                <a:lnTo>
                  <a:pt x="663720" y="4779080"/>
                </a:lnTo>
                <a:lnTo>
                  <a:pt x="663720" y="4839139"/>
                </a:lnTo>
                <a:lnTo>
                  <a:pt x="569292" y="4839139"/>
                </a:lnTo>
                <a:close/>
                <a:moveTo>
                  <a:pt x="416450" y="4779080"/>
                </a:moveTo>
                <a:lnTo>
                  <a:pt x="513074" y="4779080"/>
                </a:lnTo>
                <a:lnTo>
                  <a:pt x="513074" y="4839139"/>
                </a:lnTo>
                <a:lnTo>
                  <a:pt x="416450" y="4839139"/>
                </a:lnTo>
                <a:close/>
                <a:moveTo>
                  <a:pt x="853332" y="4697034"/>
                </a:moveTo>
                <a:lnTo>
                  <a:pt x="853332" y="4748930"/>
                </a:lnTo>
                <a:cubicBezTo>
                  <a:pt x="882327" y="4747512"/>
                  <a:pt x="905285" y="4746803"/>
                  <a:pt x="922207" y="4746803"/>
                </a:cubicBezTo>
                <a:lnTo>
                  <a:pt x="922207" y="4906539"/>
                </a:lnTo>
                <a:cubicBezTo>
                  <a:pt x="891405" y="4928949"/>
                  <a:pt x="867738" y="4950455"/>
                  <a:pt x="851206" y="4971058"/>
                </a:cubicBezTo>
                <a:cubicBezTo>
                  <a:pt x="868607" y="4980068"/>
                  <a:pt x="883791" y="4990689"/>
                  <a:pt x="896756" y="5002923"/>
                </a:cubicBezTo>
                <a:cubicBezTo>
                  <a:pt x="914478" y="4982480"/>
                  <a:pt x="928364" y="4966605"/>
                  <a:pt x="938414" y="4955297"/>
                </a:cubicBezTo>
                <a:cubicBezTo>
                  <a:pt x="948464" y="4943989"/>
                  <a:pt x="960760" y="4943281"/>
                  <a:pt x="975304" y="4953171"/>
                </a:cubicBezTo>
                <a:cubicBezTo>
                  <a:pt x="989847" y="4963060"/>
                  <a:pt x="1010976" y="4972018"/>
                  <a:pt x="1038691" y="4980045"/>
                </a:cubicBezTo>
                <a:cubicBezTo>
                  <a:pt x="1066405" y="4988071"/>
                  <a:pt x="1100134" y="4993530"/>
                  <a:pt x="1139876" y="4996423"/>
                </a:cubicBezTo>
                <a:cubicBezTo>
                  <a:pt x="1179619" y="4999316"/>
                  <a:pt x="1245807" y="5000019"/>
                  <a:pt x="1338440" y="4998533"/>
                </a:cubicBezTo>
                <a:cubicBezTo>
                  <a:pt x="1346146" y="4970749"/>
                  <a:pt x="1353852" y="4949883"/>
                  <a:pt x="1361558" y="4935935"/>
                </a:cubicBezTo>
                <a:cubicBezTo>
                  <a:pt x="1300710" y="4947460"/>
                  <a:pt x="1230023" y="4951810"/>
                  <a:pt x="1149497" y="4948986"/>
                </a:cubicBezTo>
                <a:cubicBezTo>
                  <a:pt x="1068972" y="4946162"/>
                  <a:pt x="1011239" y="4930641"/>
                  <a:pt x="976298" y="4902423"/>
                </a:cubicBezTo>
                <a:lnTo>
                  <a:pt x="976298" y="4787552"/>
                </a:lnTo>
                <a:cubicBezTo>
                  <a:pt x="976298" y="4762170"/>
                  <a:pt x="977007" y="4733449"/>
                  <a:pt x="978425" y="4701390"/>
                </a:cubicBezTo>
                <a:cubicBezTo>
                  <a:pt x="925831" y="4701390"/>
                  <a:pt x="884134" y="4699938"/>
                  <a:pt x="853332" y="4697034"/>
                </a:cubicBezTo>
                <a:close/>
                <a:moveTo>
                  <a:pt x="2760973" y="4675767"/>
                </a:moveTo>
                <a:lnTo>
                  <a:pt x="2760973" y="4862807"/>
                </a:lnTo>
                <a:lnTo>
                  <a:pt x="2739570" y="4862807"/>
                </a:lnTo>
                <a:cubicBezTo>
                  <a:pt x="2727908" y="4862807"/>
                  <a:pt x="2715789" y="4862444"/>
                  <a:pt x="2703212" y="4861718"/>
                </a:cubicBezTo>
                <a:lnTo>
                  <a:pt x="2665587" y="4858574"/>
                </a:lnTo>
                <a:lnTo>
                  <a:pt x="2696506" y="4821492"/>
                </a:lnTo>
                <a:cubicBezTo>
                  <a:pt x="2724804" y="4780869"/>
                  <a:pt x="2746293" y="4732294"/>
                  <a:pt x="2760973" y="4675767"/>
                </a:cubicBezTo>
                <a:close/>
                <a:moveTo>
                  <a:pt x="569292" y="4673606"/>
                </a:moveTo>
                <a:lnTo>
                  <a:pt x="663720" y="4673606"/>
                </a:lnTo>
                <a:lnTo>
                  <a:pt x="663720" y="4735827"/>
                </a:lnTo>
                <a:lnTo>
                  <a:pt x="569292" y="4735827"/>
                </a:lnTo>
                <a:close/>
                <a:moveTo>
                  <a:pt x="416450" y="4673606"/>
                </a:moveTo>
                <a:lnTo>
                  <a:pt x="513074" y="4673606"/>
                </a:lnTo>
                <a:lnTo>
                  <a:pt x="513074" y="4735827"/>
                </a:lnTo>
                <a:lnTo>
                  <a:pt x="416450" y="4735827"/>
                </a:lnTo>
                <a:close/>
                <a:moveTo>
                  <a:pt x="2817192" y="4671446"/>
                </a:moveTo>
                <a:cubicBezTo>
                  <a:pt x="2824532" y="4724977"/>
                  <a:pt x="2843877" y="4773254"/>
                  <a:pt x="2875228" y="4816278"/>
                </a:cubicBezTo>
                <a:lnTo>
                  <a:pt x="2913445" y="4858670"/>
                </a:lnTo>
                <a:lnTo>
                  <a:pt x="2875562" y="4861718"/>
                </a:lnTo>
                <a:cubicBezTo>
                  <a:pt x="2862625" y="4862444"/>
                  <a:pt x="2850291" y="4862807"/>
                  <a:pt x="2838561" y="4862807"/>
                </a:cubicBezTo>
                <a:lnTo>
                  <a:pt x="2817192" y="4862807"/>
                </a:lnTo>
                <a:close/>
                <a:moveTo>
                  <a:pt x="2132525" y="4664997"/>
                </a:moveTo>
                <a:lnTo>
                  <a:pt x="2297989" y="4664997"/>
                </a:lnTo>
                <a:cubicBezTo>
                  <a:pt x="2286556" y="4731654"/>
                  <a:pt x="2259859" y="4791119"/>
                  <a:pt x="2217898" y="4843393"/>
                </a:cubicBezTo>
                <a:cubicBezTo>
                  <a:pt x="2172302" y="4796653"/>
                  <a:pt x="2143844" y="4737188"/>
                  <a:pt x="2132525" y="4664997"/>
                </a:cubicBezTo>
                <a:close/>
                <a:moveTo>
                  <a:pt x="1693242" y="4660710"/>
                </a:moveTo>
                <a:lnTo>
                  <a:pt x="1819947" y="4660710"/>
                </a:lnTo>
                <a:lnTo>
                  <a:pt x="1819947" y="4776713"/>
                </a:lnTo>
                <a:lnTo>
                  <a:pt x="1693242" y="4776713"/>
                </a:lnTo>
                <a:close/>
                <a:moveTo>
                  <a:pt x="1508123" y="4660710"/>
                </a:moveTo>
                <a:lnTo>
                  <a:pt x="1634863" y="4660710"/>
                </a:lnTo>
                <a:lnTo>
                  <a:pt x="1634863" y="4776713"/>
                </a:lnTo>
                <a:lnTo>
                  <a:pt x="1508123" y="4776713"/>
                </a:lnTo>
                <a:close/>
                <a:moveTo>
                  <a:pt x="943507" y="4529134"/>
                </a:moveTo>
                <a:cubicBezTo>
                  <a:pt x="922790" y="4536817"/>
                  <a:pt x="904931" y="4543357"/>
                  <a:pt x="889930" y="4548754"/>
                </a:cubicBezTo>
                <a:cubicBezTo>
                  <a:pt x="913163" y="4599083"/>
                  <a:pt x="928370" y="4634241"/>
                  <a:pt x="935550" y="4654227"/>
                </a:cubicBezTo>
                <a:cubicBezTo>
                  <a:pt x="952654" y="4648236"/>
                  <a:pt x="969107" y="4642450"/>
                  <a:pt x="984908" y="4636871"/>
                </a:cubicBezTo>
                <a:cubicBezTo>
                  <a:pt x="977613" y="4612038"/>
                  <a:pt x="963813" y="4576125"/>
                  <a:pt x="943507" y="4529134"/>
                </a:cubicBezTo>
                <a:close/>
                <a:moveTo>
                  <a:pt x="310737" y="4522685"/>
                </a:moveTo>
                <a:lnTo>
                  <a:pt x="310737" y="4576743"/>
                </a:lnTo>
                <a:cubicBezTo>
                  <a:pt x="341172" y="4575325"/>
                  <a:pt x="370636" y="4574616"/>
                  <a:pt x="399128" y="4574616"/>
                </a:cubicBezTo>
                <a:lnTo>
                  <a:pt x="513074" y="4574616"/>
                </a:lnTo>
                <a:lnTo>
                  <a:pt x="513074" y="4630354"/>
                </a:lnTo>
                <a:lnTo>
                  <a:pt x="355944" y="4630354"/>
                </a:lnTo>
                <a:cubicBezTo>
                  <a:pt x="358803" y="4652626"/>
                  <a:pt x="360232" y="4679197"/>
                  <a:pt x="360232" y="4710068"/>
                </a:cubicBezTo>
                <a:lnTo>
                  <a:pt x="360232" y="4839139"/>
                </a:lnTo>
                <a:cubicBezTo>
                  <a:pt x="330505" y="4839139"/>
                  <a:pt x="303248" y="4836967"/>
                  <a:pt x="278460" y="4832622"/>
                </a:cubicBezTo>
                <a:lnTo>
                  <a:pt x="278460" y="4886680"/>
                </a:lnTo>
                <a:cubicBezTo>
                  <a:pt x="304643" y="4885262"/>
                  <a:pt x="331900" y="4884553"/>
                  <a:pt x="360232" y="4884553"/>
                </a:cubicBezTo>
                <a:lnTo>
                  <a:pt x="360232" y="4936072"/>
                </a:lnTo>
                <a:cubicBezTo>
                  <a:pt x="360232" y="4960082"/>
                  <a:pt x="358803" y="4986665"/>
                  <a:pt x="355944" y="5015820"/>
                </a:cubicBezTo>
                <a:lnTo>
                  <a:pt x="416450" y="5015820"/>
                </a:lnTo>
                <a:lnTo>
                  <a:pt x="416450" y="4884553"/>
                </a:lnTo>
                <a:lnTo>
                  <a:pt x="663720" y="4884553"/>
                </a:lnTo>
                <a:lnTo>
                  <a:pt x="663720" y="4938233"/>
                </a:lnTo>
                <a:cubicBezTo>
                  <a:pt x="663720" y="4951701"/>
                  <a:pt x="660056" y="4958996"/>
                  <a:pt x="652727" y="4960116"/>
                </a:cubicBezTo>
                <a:cubicBezTo>
                  <a:pt x="645398" y="4961237"/>
                  <a:pt x="629695" y="4960356"/>
                  <a:pt x="605616" y="4957475"/>
                </a:cubicBezTo>
                <a:cubicBezTo>
                  <a:pt x="614557" y="4979519"/>
                  <a:pt x="621588" y="4999687"/>
                  <a:pt x="626710" y="5017981"/>
                </a:cubicBezTo>
                <a:cubicBezTo>
                  <a:pt x="656734" y="5015077"/>
                  <a:pt x="679779" y="5011212"/>
                  <a:pt x="695843" y="5006387"/>
                </a:cubicBezTo>
                <a:cubicBezTo>
                  <a:pt x="711907" y="5001562"/>
                  <a:pt x="719938" y="4988883"/>
                  <a:pt x="719938" y="4968348"/>
                </a:cubicBezTo>
                <a:lnTo>
                  <a:pt x="719938" y="4884553"/>
                </a:lnTo>
                <a:cubicBezTo>
                  <a:pt x="752547" y="4884553"/>
                  <a:pt x="781244" y="4885262"/>
                  <a:pt x="806032" y="4886680"/>
                </a:cubicBezTo>
                <a:lnTo>
                  <a:pt x="806032" y="4832622"/>
                </a:lnTo>
                <a:cubicBezTo>
                  <a:pt x="779850" y="4836967"/>
                  <a:pt x="751152" y="4839139"/>
                  <a:pt x="719938" y="4839139"/>
                </a:cubicBezTo>
                <a:lnTo>
                  <a:pt x="719938" y="4716516"/>
                </a:lnTo>
                <a:cubicBezTo>
                  <a:pt x="719938" y="4680066"/>
                  <a:pt x="720659" y="4651346"/>
                  <a:pt x="722099" y="4630354"/>
                </a:cubicBezTo>
                <a:lnTo>
                  <a:pt x="569292" y="4630354"/>
                </a:lnTo>
                <a:lnTo>
                  <a:pt x="569292" y="4574616"/>
                </a:lnTo>
                <a:lnTo>
                  <a:pt x="683237" y="4574616"/>
                </a:lnTo>
                <a:cubicBezTo>
                  <a:pt x="715914" y="4574616"/>
                  <a:pt x="744646" y="4575325"/>
                  <a:pt x="769434" y="4576743"/>
                </a:cubicBezTo>
                <a:lnTo>
                  <a:pt x="769434" y="4522685"/>
                </a:lnTo>
                <a:cubicBezTo>
                  <a:pt x="745263" y="4525589"/>
                  <a:pt x="716531" y="4527042"/>
                  <a:pt x="683237" y="4527042"/>
                </a:cubicBezTo>
                <a:lnTo>
                  <a:pt x="396968" y="4527042"/>
                </a:lnTo>
                <a:cubicBezTo>
                  <a:pt x="369299" y="4527042"/>
                  <a:pt x="340555" y="4525589"/>
                  <a:pt x="310737" y="4522685"/>
                </a:cubicBezTo>
                <a:close/>
                <a:moveTo>
                  <a:pt x="2758812" y="4503374"/>
                </a:moveTo>
                <a:cubicBezTo>
                  <a:pt x="2760253" y="4526721"/>
                  <a:pt x="2760973" y="4549703"/>
                  <a:pt x="2760973" y="4572318"/>
                </a:cubicBezTo>
                <a:lnTo>
                  <a:pt x="2760973" y="4610974"/>
                </a:lnTo>
                <a:lnTo>
                  <a:pt x="2634097" y="4610974"/>
                </a:lnTo>
                <a:cubicBezTo>
                  <a:pt x="2612168" y="4610974"/>
                  <a:pt x="2586294" y="4609522"/>
                  <a:pt x="2556476" y="4606618"/>
                </a:cubicBezTo>
                <a:lnTo>
                  <a:pt x="2556476" y="4660710"/>
                </a:lnTo>
                <a:cubicBezTo>
                  <a:pt x="2586911" y="4659269"/>
                  <a:pt x="2613505" y="4658549"/>
                  <a:pt x="2636258" y="4658549"/>
                </a:cubicBezTo>
                <a:lnTo>
                  <a:pt x="2724375" y="4658549"/>
                </a:lnTo>
                <a:cubicBezTo>
                  <a:pt x="2705831" y="4706523"/>
                  <a:pt x="2680957" y="4751782"/>
                  <a:pt x="2649755" y="4794326"/>
                </a:cubicBezTo>
                <a:cubicBezTo>
                  <a:pt x="2618553" y="4836870"/>
                  <a:pt x="2578851" y="4873920"/>
                  <a:pt x="2530648" y="4905476"/>
                </a:cubicBezTo>
                <a:cubicBezTo>
                  <a:pt x="2548004" y="4915103"/>
                  <a:pt x="2563438" y="4928217"/>
                  <a:pt x="2576953" y="4944818"/>
                </a:cubicBezTo>
                <a:cubicBezTo>
                  <a:pt x="2602655" y="4924021"/>
                  <a:pt x="2625469" y="4903345"/>
                  <a:pt x="2645395" y="4882791"/>
                </a:cubicBezTo>
                <a:lnTo>
                  <a:pt x="2664110" y="4860346"/>
                </a:lnTo>
                <a:lnTo>
                  <a:pt x="2664110" y="4912508"/>
                </a:lnTo>
                <a:cubicBezTo>
                  <a:pt x="2691664" y="4911090"/>
                  <a:pt x="2716818" y="4910381"/>
                  <a:pt x="2739570" y="4910381"/>
                </a:cubicBezTo>
                <a:lnTo>
                  <a:pt x="2760973" y="4910381"/>
                </a:lnTo>
                <a:cubicBezTo>
                  <a:pt x="2760973" y="4938987"/>
                  <a:pt x="2760253" y="4972705"/>
                  <a:pt x="2758812" y="5011532"/>
                </a:cubicBezTo>
                <a:lnTo>
                  <a:pt x="2819318" y="5011532"/>
                </a:lnTo>
                <a:cubicBezTo>
                  <a:pt x="2817900" y="4974282"/>
                  <a:pt x="2817192" y="4940565"/>
                  <a:pt x="2817192" y="4910381"/>
                </a:cubicBezTo>
                <a:lnTo>
                  <a:pt x="2836434" y="4910381"/>
                </a:lnTo>
                <a:cubicBezTo>
                  <a:pt x="2860422" y="4910381"/>
                  <a:pt x="2887004" y="4911090"/>
                  <a:pt x="2916182" y="4912508"/>
                </a:cubicBezTo>
                <a:lnTo>
                  <a:pt x="2916182" y="4861706"/>
                </a:lnTo>
                <a:lnTo>
                  <a:pt x="2930374" y="4877448"/>
                </a:lnTo>
                <a:cubicBezTo>
                  <a:pt x="2951463" y="4896717"/>
                  <a:pt x="2975259" y="4914863"/>
                  <a:pt x="3001761" y="4931887"/>
                </a:cubicBezTo>
                <a:cubicBezTo>
                  <a:pt x="3015321" y="4913319"/>
                  <a:pt x="3029121" y="4897347"/>
                  <a:pt x="3043162" y="4883970"/>
                </a:cubicBezTo>
                <a:cubicBezTo>
                  <a:pt x="3010211" y="4869198"/>
                  <a:pt x="2975007" y="4843084"/>
                  <a:pt x="2937551" y="4805628"/>
                </a:cubicBezTo>
                <a:cubicBezTo>
                  <a:pt x="2900095" y="4768172"/>
                  <a:pt x="2871455" y="4719146"/>
                  <a:pt x="2851629" y="4658549"/>
                </a:cubicBezTo>
                <a:lnTo>
                  <a:pt x="2933263" y="4658549"/>
                </a:lnTo>
                <a:cubicBezTo>
                  <a:pt x="2957663" y="4658549"/>
                  <a:pt x="2987847" y="4659269"/>
                  <a:pt x="3023816" y="4660710"/>
                </a:cubicBezTo>
                <a:lnTo>
                  <a:pt x="3023816" y="4606618"/>
                </a:lnTo>
                <a:cubicBezTo>
                  <a:pt x="2987252" y="4609522"/>
                  <a:pt x="2956359" y="4610974"/>
                  <a:pt x="2931137" y="4610974"/>
                </a:cubicBezTo>
                <a:lnTo>
                  <a:pt x="2817192" y="4610974"/>
                </a:lnTo>
                <a:lnTo>
                  <a:pt x="2817192" y="4570157"/>
                </a:lnTo>
                <a:cubicBezTo>
                  <a:pt x="2817192" y="4544089"/>
                  <a:pt x="2817900" y="4521828"/>
                  <a:pt x="2819318" y="4503374"/>
                </a:cubicBezTo>
                <a:close/>
                <a:moveTo>
                  <a:pt x="1139602" y="4503374"/>
                </a:moveTo>
                <a:cubicBezTo>
                  <a:pt x="1141042" y="4532392"/>
                  <a:pt x="1141762" y="4559650"/>
                  <a:pt x="1141762" y="4585146"/>
                </a:cubicBezTo>
                <a:lnTo>
                  <a:pt x="1083898" y="4585146"/>
                </a:lnTo>
                <a:cubicBezTo>
                  <a:pt x="1090598" y="4570077"/>
                  <a:pt x="1099207" y="4552801"/>
                  <a:pt x="1109726" y="4533319"/>
                </a:cubicBezTo>
                <a:cubicBezTo>
                  <a:pt x="1088300" y="4527945"/>
                  <a:pt x="1067800" y="4522251"/>
                  <a:pt x="1048226" y="4516237"/>
                </a:cubicBezTo>
                <a:cubicBezTo>
                  <a:pt x="1037502" y="4571620"/>
                  <a:pt x="1021323" y="4619595"/>
                  <a:pt x="999691" y="4660161"/>
                </a:cubicBezTo>
                <a:cubicBezTo>
                  <a:pt x="1014806" y="4665809"/>
                  <a:pt x="1032814" y="4671731"/>
                  <a:pt x="1053714" y="4677928"/>
                </a:cubicBezTo>
                <a:cubicBezTo>
                  <a:pt x="1059111" y="4659543"/>
                  <a:pt x="1064850" y="4643033"/>
                  <a:pt x="1070933" y="4628399"/>
                </a:cubicBezTo>
                <a:lnTo>
                  <a:pt x="1141762" y="4628399"/>
                </a:lnTo>
                <a:lnTo>
                  <a:pt x="1141762" y="4692780"/>
                </a:lnTo>
                <a:lnTo>
                  <a:pt x="1068703" y="4692780"/>
                </a:lnTo>
                <a:cubicBezTo>
                  <a:pt x="1051668" y="4692780"/>
                  <a:pt x="1029384" y="4690608"/>
                  <a:pt x="1001852" y="4686263"/>
                </a:cubicBezTo>
                <a:lnTo>
                  <a:pt x="1001852" y="4740320"/>
                </a:lnTo>
                <a:cubicBezTo>
                  <a:pt x="1028035" y="4738903"/>
                  <a:pt x="1060323" y="4738194"/>
                  <a:pt x="1098716" y="4738194"/>
                </a:cubicBezTo>
                <a:cubicBezTo>
                  <a:pt x="1098716" y="4770733"/>
                  <a:pt x="1092742" y="4799294"/>
                  <a:pt x="1080794" y="4823876"/>
                </a:cubicBezTo>
                <a:cubicBezTo>
                  <a:pt x="1068846" y="4848458"/>
                  <a:pt x="1044682" y="4875372"/>
                  <a:pt x="1008301" y="4904619"/>
                </a:cubicBezTo>
                <a:cubicBezTo>
                  <a:pt x="1028949" y="4912279"/>
                  <a:pt x="1045425" y="4921369"/>
                  <a:pt x="1057727" y="4931887"/>
                </a:cubicBezTo>
                <a:cubicBezTo>
                  <a:pt x="1088643" y="4904378"/>
                  <a:pt x="1112213" y="4875132"/>
                  <a:pt x="1128437" y="4844147"/>
                </a:cubicBezTo>
                <a:cubicBezTo>
                  <a:pt x="1144661" y="4813163"/>
                  <a:pt x="1152773" y="4777845"/>
                  <a:pt x="1152773" y="4738194"/>
                </a:cubicBezTo>
                <a:lnTo>
                  <a:pt x="1182649" y="4738194"/>
                </a:lnTo>
                <a:lnTo>
                  <a:pt x="1182649" y="4867197"/>
                </a:lnTo>
                <a:cubicBezTo>
                  <a:pt x="1182649" y="4901726"/>
                  <a:pt x="1201342" y="4918990"/>
                  <a:pt x="1238730" y="4918990"/>
                </a:cubicBezTo>
                <a:lnTo>
                  <a:pt x="1296868" y="4918990"/>
                </a:lnTo>
                <a:cubicBezTo>
                  <a:pt x="1322091" y="4918990"/>
                  <a:pt x="1339343" y="4891344"/>
                  <a:pt x="1348627" y="4836052"/>
                </a:cubicBezTo>
                <a:cubicBezTo>
                  <a:pt x="1330403" y="4832668"/>
                  <a:pt x="1311114" y="4825785"/>
                  <a:pt x="1290763" y="4815404"/>
                </a:cubicBezTo>
                <a:cubicBezTo>
                  <a:pt x="1289071" y="4845748"/>
                  <a:pt x="1284623" y="4862978"/>
                  <a:pt x="1277420" y="4867094"/>
                </a:cubicBezTo>
                <a:lnTo>
                  <a:pt x="1253822" y="4867094"/>
                </a:lnTo>
                <a:cubicBezTo>
                  <a:pt x="1242411" y="4867094"/>
                  <a:pt x="1236706" y="4861389"/>
                  <a:pt x="1236706" y="4849978"/>
                </a:cubicBezTo>
                <a:lnTo>
                  <a:pt x="1236706" y="4738194"/>
                </a:lnTo>
                <a:cubicBezTo>
                  <a:pt x="1276471" y="4738194"/>
                  <a:pt x="1309480" y="4738903"/>
                  <a:pt x="1335730" y="4740320"/>
                </a:cubicBezTo>
                <a:lnTo>
                  <a:pt x="1335730" y="4688424"/>
                </a:lnTo>
                <a:cubicBezTo>
                  <a:pt x="1310166" y="4691328"/>
                  <a:pt x="1286441" y="4692780"/>
                  <a:pt x="1264558" y="4692780"/>
                </a:cubicBezTo>
                <a:lnTo>
                  <a:pt x="1197981" y="4692780"/>
                </a:lnTo>
                <a:lnTo>
                  <a:pt x="1197981" y="4628399"/>
                </a:lnTo>
                <a:cubicBezTo>
                  <a:pt x="1240558" y="4628399"/>
                  <a:pt x="1276425" y="4629119"/>
                  <a:pt x="1305581" y="4630560"/>
                </a:cubicBezTo>
                <a:lnTo>
                  <a:pt x="1305581" y="4582985"/>
                </a:lnTo>
                <a:cubicBezTo>
                  <a:pt x="1281273" y="4582985"/>
                  <a:pt x="1245406" y="4582974"/>
                  <a:pt x="1197981" y="4582951"/>
                </a:cubicBezTo>
                <a:cubicBezTo>
                  <a:pt x="1197981" y="4553064"/>
                  <a:pt x="1199410" y="4526538"/>
                  <a:pt x="1202268" y="4503374"/>
                </a:cubicBezTo>
                <a:close/>
                <a:moveTo>
                  <a:pt x="1632702" y="4501214"/>
                </a:moveTo>
                <a:cubicBezTo>
                  <a:pt x="1634143" y="4541642"/>
                  <a:pt x="1634863" y="4579669"/>
                  <a:pt x="1634863" y="4615296"/>
                </a:cubicBezTo>
                <a:lnTo>
                  <a:pt x="1447618" y="4615296"/>
                </a:lnTo>
                <a:cubicBezTo>
                  <a:pt x="1449036" y="4644314"/>
                  <a:pt x="1449744" y="4685234"/>
                  <a:pt x="1449744" y="4738057"/>
                </a:cubicBezTo>
                <a:cubicBezTo>
                  <a:pt x="1449744" y="4789370"/>
                  <a:pt x="1449036" y="4828152"/>
                  <a:pt x="1447618" y="4854403"/>
                </a:cubicBezTo>
                <a:lnTo>
                  <a:pt x="1508123" y="4854403"/>
                </a:lnTo>
                <a:lnTo>
                  <a:pt x="1508123" y="4822126"/>
                </a:lnTo>
                <a:lnTo>
                  <a:pt x="1634863" y="4822126"/>
                </a:lnTo>
                <a:lnTo>
                  <a:pt x="1634863" y="4914531"/>
                </a:lnTo>
                <a:cubicBezTo>
                  <a:pt x="1634863" y="4948557"/>
                  <a:pt x="1633422" y="4980891"/>
                  <a:pt x="1630541" y="5011532"/>
                </a:cubicBezTo>
                <a:lnTo>
                  <a:pt x="1695369" y="5011532"/>
                </a:lnTo>
                <a:cubicBezTo>
                  <a:pt x="1693951" y="4962026"/>
                  <a:pt x="1693242" y="4927542"/>
                  <a:pt x="1693242" y="4908083"/>
                </a:cubicBezTo>
                <a:lnTo>
                  <a:pt x="1693242" y="4822126"/>
                </a:lnTo>
                <a:lnTo>
                  <a:pt x="1819947" y="4822126"/>
                </a:lnTo>
                <a:lnTo>
                  <a:pt x="1819947" y="4854403"/>
                </a:lnTo>
                <a:lnTo>
                  <a:pt x="1880487" y="4854403"/>
                </a:lnTo>
                <a:cubicBezTo>
                  <a:pt x="1879046" y="4826643"/>
                  <a:pt x="1878326" y="4787861"/>
                  <a:pt x="1878326" y="4738057"/>
                </a:cubicBezTo>
                <a:cubicBezTo>
                  <a:pt x="1878326" y="4686926"/>
                  <a:pt x="1879046" y="4646006"/>
                  <a:pt x="1880487" y="4615296"/>
                </a:cubicBezTo>
                <a:lnTo>
                  <a:pt x="1693242" y="4615296"/>
                </a:lnTo>
                <a:cubicBezTo>
                  <a:pt x="1693242" y="4580378"/>
                  <a:pt x="1693951" y="4542351"/>
                  <a:pt x="1695369" y="4501214"/>
                </a:cubicBezTo>
                <a:close/>
                <a:moveTo>
                  <a:pt x="2198724" y="4494696"/>
                </a:moveTo>
                <a:cubicBezTo>
                  <a:pt x="2180682" y="4508142"/>
                  <a:pt x="2165704" y="4516831"/>
                  <a:pt x="2153791" y="4520765"/>
                </a:cubicBezTo>
                <a:cubicBezTo>
                  <a:pt x="2165830" y="4541413"/>
                  <a:pt x="2179767" y="4565548"/>
                  <a:pt x="2195601" y="4593168"/>
                </a:cubicBezTo>
                <a:lnTo>
                  <a:pt x="2207024" y="4613135"/>
                </a:lnTo>
                <a:lnTo>
                  <a:pt x="2072122" y="4613135"/>
                </a:lnTo>
                <a:cubicBezTo>
                  <a:pt x="2043813" y="4613135"/>
                  <a:pt x="2011491" y="4611683"/>
                  <a:pt x="1975155" y="4608779"/>
                </a:cubicBezTo>
                <a:lnTo>
                  <a:pt x="1975155" y="4667158"/>
                </a:lnTo>
                <a:cubicBezTo>
                  <a:pt x="2001612" y="4664277"/>
                  <a:pt x="2029636" y="4662836"/>
                  <a:pt x="2059225" y="4662836"/>
                </a:cubicBezTo>
                <a:lnTo>
                  <a:pt x="2075415" y="4662836"/>
                </a:lnTo>
                <a:cubicBezTo>
                  <a:pt x="2096430" y="4756750"/>
                  <a:pt x="2131884" y="4828655"/>
                  <a:pt x="2181780" y="4878550"/>
                </a:cubicBezTo>
                <a:cubicBezTo>
                  <a:pt x="2153242" y="4903109"/>
                  <a:pt x="2118153" y="4922809"/>
                  <a:pt x="2076513" y="4937650"/>
                </a:cubicBezTo>
                <a:cubicBezTo>
                  <a:pt x="2034872" y="4952490"/>
                  <a:pt x="2000366" y="4961763"/>
                  <a:pt x="1972995" y="4965467"/>
                </a:cubicBezTo>
                <a:cubicBezTo>
                  <a:pt x="1990602" y="4985567"/>
                  <a:pt x="2001178" y="5003072"/>
                  <a:pt x="2004722" y="5017981"/>
                </a:cubicBezTo>
                <a:cubicBezTo>
                  <a:pt x="2091868" y="4994634"/>
                  <a:pt x="2163864" y="4958767"/>
                  <a:pt x="2220711" y="4910381"/>
                </a:cubicBezTo>
                <a:cubicBezTo>
                  <a:pt x="2263014" y="4944407"/>
                  <a:pt x="2303677" y="4968646"/>
                  <a:pt x="2342699" y="4983097"/>
                </a:cubicBezTo>
                <a:cubicBezTo>
                  <a:pt x="2381722" y="4997549"/>
                  <a:pt x="2415387" y="5007748"/>
                  <a:pt x="2443697" y="5013693"/>
                </a:cubicBezTo>
                <a:cubicBezTo>
                  <a:pt x="2454855" y="4992084"/>
                  <a:pt x="2467352" y="4973791"/>
                  <a:pt x="2481187" y="4958813"/>
                </a:cubicBezTo>
                <a:cubicBezTo>
                  <a:pt x="2444966" y="4955177"/>
                  <a:pt x="2405006" y="4945962"/>
                  <a:pt x="2361307" y="4931167"/>
                </a:cubicBezTo>
                <a:cubicBezTo>
                  <a:pt x="2317609" y="4916372"/>
                  <a:pt x="2282954" y="4898056"/>
                  <a:pt x="2257343" y="4876218"/>
                </a:cubicBezTo>
                <a:cubicBezTo>
                  <a:pt x="2278175" y="4853968"/>
                  <a:pt x="2298046" y="4823567"/>
                  <a:pt x="2316957" y="4785014"/>
                </a:cubicBezTo>
                <a:cubicBezTo>
                  <a:pt x="2335868" y="4746460"/>
                  <a:pt x="2348674" y="4706455"/>
                  <a:pt x="2355373" y="4664997"/>
                </a:cubicBezTo>
                <a:cubicBezTo>
                  <a:pt x="2396122" y="4664997"/>
                  <a:pt x="2436631" y="4665717"/>
                  <a:pt x="2476899" y="4667158"/>
                </a:cubicBezTo>
                <a:lnTo>
                  <a:pt x="2476899" y="4608779"/>
                </a:lnTo>
                <a:cubicBezTo>
                  <a:pt x="2437568" y="4611683"/>
                  <a:pt x="2404526" y="4613135"/>
                  <a:pt x="2377771" y="4613135"/>
                </a:cubicBezTo>
                <a:lnTo>
                  <a:pt x="2227096" y="4613135"/>
                </a:lnTo>
                <a:lnTo>
                  <a:pt x="2237183" y="4607218"/>
                </a:lnTo>
                <a:cubicBezTo>
                  <a:pt x="2245089" y="4603285"/>
                  <a:pt x="2252530" y="4600330"/>
                  <a:pt x="2259504" y="4598352"/>
                </a:cubicBezTo>
                <a:cubicBezTo>
                  <a:pt x="2237758" y="4557283"/>
                  <a:pt x="2217498" y="4522731"/>
                  <a:pt x="2198724" y="4494696"/>
                </a:cubicBezTo>
                <a:close/>
                <a:moveTo>
                  <a:pt x="2157838" y="4170194"/>
                </a:moveTo>
                <a:cubicBezTo>
                  <a:pt x="2152419" y="4186704"/>
                  <a:pt x="2146759" y="4202665"/>
                  <a:pt x="2140860" y="4218077"/>
                </a:cubicBezTo>
                <a:cubicBezTo>
                  <a:pt x="2175434" y="4226332"/>
                  <a:pt x="2223775" y="4242739"/>
                  <a:pt x="2285881" y="4267298"/>
                </a:cubicBezTo>
                <a:cubicBezTo>
                  <a:pt x="2294754" y="4252503"/>
                  <a:pt x="2303180" y="4237606"/>
                  <a:pt x="2311160" y="4222605"/>
                </a:cubicBezTo>
                <a:cubicBezTo>
                  <a:pt x="2277066" y="4208084"/>
                  <a:pt x="2225959" y="4190614"/>
                  <a:pt x="2157838" y="4170194"/>
                </a:cubicBezTo>
                <a:close/>
                <a:moveTo>
                  <a:pt x="853332" y="4030284"/>
                </a:moveTo>
                <a:lnTo>
                  <a:pt x="853332" y="4082180"/>
                </a:lnTo>
                <a:cubicBezTo>
                  <a:pt x="882327" y="4080762"/>
                  <a:pt x="905285" y="4080053"/>
                  <a:pt x="922207" y="4080053"/>
                </a:cubicBezTo>
                <a:lnTo>
                  <a:pt x="922207" y="4239789"/>
                </a:lnTo>
                <a:cubicBezTo>
                  <a:pt x="891405" y="4262199"/>
                  <a:pt x="867738" y="4283705"/>
                  <a:pt x="851206" y="4304308"/>
                </a:cubicBezTo>
                <a:cubicBezTo>
                  <a:pt x="868607" y="4313318"/>
                  <a:pt x="883791" y="4323939"/>
                  <a:pt x="896756" y="4336173"/>
                </a:cubicBezTo>
                <a:cubicBezTo>
                  <a:pt x="914478" y="4315730"/>
                  <a:pt x="928364" y="4299855"/>
                  <a:pt x="938414" y="4288547"/>
                </a:cubicBezTo>
                <a:cubicBezTo>
                  <a:pt x="948464" y="4277239"/>
                  <a:pt x="960760" y="4276531"/>
                  <a:pt x="975304" y="4286421"/>
                </a:cubicBezTo>
                <a:cubicBezTo>
                  <a:pt x="989847" y="4296310"/>
                  <a:pt x="1010976" y="4305268"/>
                  <a:pt x="1038691" y="4313295"/>
                </a:cubicBezTo>
                <a:cubicBezTo>
                  <a:pt x="1066405" y="4321321"/>
                  <a:pt x="1100134" y="4326780"/>
                  <a:pt x="1139876" y="4329673"/>
                </a:cubicBezTo>
                <a:cubicBezTo>
                  <a:pt x="1179619" y="4332566"/>
                  <a:pt x="1245807" y="4333269"/>
                  <a:pt x="1338440" y="4331783"/>
                </a:cubicBezTo>
                <a:cubicBezTo>
                  <a:pt x="1346146" y="4303999"/>
                  <a:pt x="1353852" y="4283133"/>
                  <a:pt x="1361559" y="4269185"/>
                </a:cubicBezTo>
                <a:cubicBezTo>
                  <a:pt x="1300710" y="4280710"/>
                  <a:pt x="1230023" y="4285060"/>
                  <a:pt x="1149497" y="4282236"/>
                </a:cubicBezTo>
                <a:cubicBezTo>
                  <a:pt x="1068972" y="4279412"/>
                  <a:pt x="1011239" y="4263891"/>
                  <a:pt x="976299" y="4235673"/>
                </a:cubicBezTo>
                <a:lnTo>
                  <a:pt x="976299" y="4120802"/>
                </a:lnTo>
                <a:cubicBezTo>
                  <a:pt x="976299" y="4095420"/>
                  <a:pt x="977007" y="4066699"/>
                  <a:pt x="978425" y="4034640"/>
                </a:cubicBezTo>
                <a:cubicBezTo>
                  <a:pt x="925831" y="4034640"/>
                  <a:pt x="884134" y="4033188"/>
                  <a:pt x="853332" y="4030284"/>
                </a:cubicBezTo>
                <a:close/>
                <a:moveTo>
                  <a:pt x="1693242" y="3993960"/>
                </a:moveTo>
                <a:lnTo>
                  <a:pt x="1819947" y="3993960"/>
                </a:lnTo>
                <a:lnTo>
                  <a:pt x="1819947" y="4109963"/>
                </a:lnTo>
                <a:lnTo>
                  <a:pt x="1693242" y="4109963"/>
                </a:lnTo>
                <a:close/>
                <a:moveTo>
                  <a:pt x="1508123" y="3993960"/>
                </a:moveTo>
                <a:lnTo>
                  <a:pt x="1634863" y="3993960"/>
                </a:lnTo>
                <a:lnTo>
                  <a:pt x="1634863" y="4109963"/>
                </a:lnTo>
                <a:lnTo>
                  <a:pt x="1508123" y="4109963"/>
                </a:lnTo>
                <a:close/>
                <a:moveTo>
                  <a:pt x="2185416" y="3989638"/>
                </a:moveTo>
                <a:lnTo>
                  <a:pt x="2278609" y="3989638"/>
                </a:lnTo>
                <a:cubicBezTo>
                  <a:pt x="2263426" y="4008228"/>
                  <a:pt x="2248242" y="4023206"/>
                  <a:pt x="2233059" y="4034571"/>
                </a:cubicBezTo>
                <a:cubicBezTo>
                  <a:pt x="2221122" y="4027254"/>
                  <a:pt x="2204830" y="4012322"/>
                  <a:pt x="2184181" y="3989775"/>
                </a:cubicBezTo>
                <a:close/>
                <a:moveTo>
                  <a:pt x="2055041" y="3899257"/>
                </a:moveTo>
                <a:lnTo>
                  <a:pt x="2175767" y="3899257"/>
                </a:lnTo>
                <a:lnTo>
                  <a:pt x="2161676" y="3927529"/>
                </a:lnTo>
                <a:cubicBezTo>
                  <a:pt x="2155213" y="3938945"/>
                  <a:pt x="2147743" y="3950833"/>
                  <a:pt x="2139265" y="3963192"/>
                </a:cubicBezTo>
                <a:cubicBezTo>
                  <a:pt x="2122309" y="3987911"/>
                  <a:pt x="2101323" y="4011716"/>
                  <a:pt x="2076307" y="4034605"/>
                </a:cubicBezTo>
                <a:cubicBezTo>
                  <a:pt x="2089341" y="4042517"/>
                  <a:pt x="2102169" y="4052636"/>
                  <a:pt x="2114792" y="4064961"/>
                </a:cubicBezTo>
                <a:cubicBezTo>
                  <a:pt x="2132056" y="4049823"/>
                  <a:pt x="2145525" y="4035474"/>
                  <a:pt x="2155197" y="4021914"/>
                </a:cubicBezTo>
                <a:cubicBezTo>
                  <a:pt x="2160891" y="4033210"/>
                  <a:pt x="2173331" y="4046805"/>
                  <a:pt x="2192516" y="4062697"/>
                </a:cubicBezTo>
                <a:cubicBezTo>
                  <a:pt x="2156158" y="4082980"/>
                  <a:pt x="2113831" y="4097180"/>
                  <a:pt x="2065536" y="4105298"/>
                </a:cubicBezTo>
                <a:cubicBezTo>
                  <a:pt x="2077565" y="4120985"/>
                  <a:pt x="2086208" y="4136237"/>
                  <a:pt x="2091468" y="4151055"/>
                </a:cubicBezTo>
                <a:cubicBezTo>
                  <a:pt x="2117524" y="4144435"/>
                  <a:pt x="2142040" y="4136103"/>
                  <a:pt x="2165016" y="4126058"/>
                </a:cubicBezTo>
                <a:lnTo>
                  <a:pt x="2196100" y="4110799"/>
                </a:lnTo>
                <a:lnTo>
                  <a:pt x="2188588" y="4126822"/>
                </a:lnTo>
                <a:cubicBezTo>
                  <a:pt x="2184907" y="4134276"/>
                  <a:pt x="2181197" y="4141393"/>
                  <a:pt x="2177458" y="4148173"/>
                </a:cubicBezTo>
                <a:cubicBezTo>
                  <a:pt x="2197466" y="4155582"/>
                  <a:pt x="2233825" y="4170892"/>
                  <a:pt x="2286533" y="4194101"/>
                </a:cubicBezTo>
                <a:cubicBezTo>
                  <a:pt x="2293850" y="4177432"/>
                  <a:pt x="2301339" y="4161711"/>
                  <a:pt x="2308999" y="4146939"/>
                </a:cubicBezTo>
                <a:cubicBezTo>
                  <a:pt x="2294473" y="4141725"/>
                  <a:pt x="2270320" y="4132267"/>
                  <a:pt x="2236538" y="4118564"/>
                </a:cubicBezTo>
                <a:lnTo>
                  <a:pt x="2204959" y="4105658"/>
                </a:lnTo>
                <a:lnTo>
                  <a:pt x="2229320" y="4090789"/>
                </a:lnTo>
                <a:cubicBezTo>
                  <a:pt x="2263414" y="4113496"/>
                  <a:pt x="2308988" y="4132876"/>
                  <a:pt x="2366041" y="4148928"/>
                </a:cubicBezTo>
                <a:cubicBezTo>
                  <a:pt x="2374684" y="4132578"/>
                  <a:pt x="2384368" y="4115657"/>
                  <a:pt x="2395093" y="4098164"/>
                </a:cubicBezTo>
                <a:cubicBezTo>
                  <a:pt x="2350732" y="4093270"/>
                  <a:pt x="2308405" y="4081334"/>
                  <a:pt x="2268113" y="4062354"/>
                </a:cubicBezTo>
                <a:cubicBezTo>
                  <a:pt x="2294205" y="4039785"/>
                  <a:pt x="2313842" y="4018982"/>
                  <a:pt x="2327024" y="3999945"/>
                </a:cubicBezTo>
                <a:cubicBezTo>
                  <a:pt x="2340207" y="3980908"/>
                  <a:pt x="2349988" y="3962335"/>
                  <a:pt x="2356368" y="3944224"/>
                </a:cubicBezTo>
                <a:lnTo>
                  <a:pt x="2212170" y="3944224"/>
                </a:lnTo>
                <a:cubicBezTo>
                  <a:pt x="2218344" y="3939948"/>
                  <a:pt x="2226233" y="3931659"/>
                  <a:pt x="2235837" y="3919357"/>
                </a:cubicBezTo>
                <a:lnTo>
                  <a:pt x="2188732" y="3899257"/>
                </a:lnTo>
                <a:lnTo>
                  <a:pt x="2401301" y="3899257"/>
                </a:lnTo>
                <a:lnTo>
                  <a:pt x="2401301" y="4269219"/>
                </a:lnTo>
                <a:lnTo>
                  <a:pt x="2055041" y="4269219"/>
                </a:lnTo>
                <a:close/>
                <a:moveTo>
                  <a:pt x="943507" y="3862384"/>
                </a:moveTo>
                <a:cubicBezTo>
                  <a:pt x="922790" y="3870067"/>
                  <a:pt x="904931" y="3876607"/>
                  <a:pt x="889930" y="3882004"/>
                </a:cubicBezTo>
                <a:cubicBezTo>
                  <a:pt x="913163" y="3932333"/>
                  <a:pt x="928370" y="3967491"/>
                  <a:pt x="935550" y="3987477"/>
                </a:cubicBezTo>
                <a:cubicBezTo>
                  <a:pt x="952654" y="3981486"/>
                  <a:pt x="969107" y="3975700"/>
                  <a:pt x="984908" y="3970121"/>
                </a:cubicBezTo>
                <a:cubicBezTo>
                  <a:pt x="977613" y="3945288"/>
                  <a:pt x="963813" y="3909375"/>
                  <a:pt x="943507" y="3862384"/>
                </a:cubicBezTo>
                <a:close/>
                <a:moveTo>
                  <a:pt x="1998822" y="3853843"/>
                </a:moveTo>
                <a:cubicBezTo>
                  <a:pt x="2000263" y="3894272"/>
                  <a:pt x="2000983" y="3935192"/>
                  <a:pt x="2000983" y="3976604"/>
                </a:cubicBezTo>
                <a:lnTo>
                  <a:pt x="2000983" y="4204735"/>
                </a:lnTo>
                <a:cubicBezTo>
                  <a:pt x="2000983" y="4252092"/>
                  <a:pt x="2000263" y="4300203"/>
                  <a:pt x="1998822" y="4349070"/>
                </a:cubicBezTo>
                <a:lnTo>
                  <a:pt x="2055041" y="4349070"/>
                </a:lnTo>
                <a:lnTo>
                  <a:pt x="2055041" y="4316793"/>
                </a:lnTo>
                <a:lnTo>
                  <a:pt x="2401301" y="4316793"/>
                </a:lnTo>
                <a:lnTo>
                  <a:pt x="2401301" y="4344782"/>
                </a:lnTo>
                <a:lnTo>
                  <a:pt x="2457519" y="4344782"/>
                </a:lnTo>
                <a:cubicBezTo>
                  <a:pt x="2456079" y="4299300"/>
                  <a:pt x="2455359" y="4253338"/>
                  <a:pt x="2455359" y="4206895"/>
                </a:cubicBezTo>
                <a:lnTo>
                  <a:pt x="2455359" y="3976604"/>
                </a:lnTo>
                <a:cubicBezTo>
                  <a:pt x="2455359" y="3931853"/>
                  <a:pt x="2456079" y="3890933"/>
                  <a:pt x="2457519" y="3853843"/>
                </a:cubicBezTo>
                <a:close/>
                <a:moveTo>
                  <a:pt x="510913" y="3845234"/>
                </a:moveTo>
                <a:cubicBezTo>
                  <a:pt x="512354" y="3868581"/>
                  <a:pt x="513074" y="3900148"/>
                  <a:pt x="513074" y="3939937"/>
                </a:cubicBezTo>
                <a:lnTo>
                  <a:pt x="422933" y="3939937"/>
                </a:lnTo>
                <a:cubicBezTo>
                  <a:pt x="428489" y="3931202"/>
                  <a:pt x="433314" y="3921712"/>
                  <a:pt x="437408" y="3911468"/>
                </a:cubicBezTo>
                <a:cubicBezTo>
                  <a:pt x="441501" y="3901223"/>
                  <a:pt x="447435" y="3889950"/>
                  <a:pt x="455209" y="3877647"/>
                </a:cubicBezTo>
                <a:cubicBezTo>
                  <a:pt x="435315" y="3872068"/>
                  <a:pt x="414221" y="3864831"/>
                  <a:pt x="391926" y="3855935"/>
                </a:cubicBezTo>
                <a:cubicBezTo>
                  <a:pt x="376605" y="3921380"/>
                  <a:pt x="351691" y="3981211"/>
                  <a:pt x="317185" y="4035429"/>
                </a:cubicBezTo>
                <a:cubicBezTo>
                  <a:pt x="336782" y="4039133"/>
                  <a:pt x="353921" y="4046107"/>
                  <a:pt x="368601" y="4056352"/>
                </a:cubicBezTo>
                <a:cubicBezTo>
                  <a:pt x="388358" y="4022760"/>
                  <a:pt x="400649" y="4000522"/>
                  <a:pt x="405474" y="3989638"/>
                </a:cubicBezTo>
                <a:lnTo>
                  <a:pt x="513074" y="3989638"/>
                </a:lnTo>
                <a:lnTo>
                  <a:pt x="513074" y="4062594"/>
                </a:lnTo>
                <a:lnTo>
                  <a:pt x="371139" y="4062594"/>
                </a:lnTo>
                <a:cubicBezTo>
                  <a:pt x="342099" y="4062594"/>
                  <a:pt x="314796" y="4061154"/>
                  <a:pt x="289230" y="4058273"/>
                </a:cubicBezTo>
                <a:lnTo>
                  <a:pt x="289230" y="4114491"/>
                </a:lnTo>
                <a:cubicBezTo>
                  <a:pt x="313972" y="4113050"/>
                  <a:pt x="341275" y="4112330"/>
                  <a:pt x="371139" y="4112330"/>
                </a:cubicBezTo>
                <a:lnTo>
                  <a:pt x="444199" y="4112330"/>
                </a:lnTo>
                <a:cubicBezTo>
                  <a:pt x="434298" y="4213584"/>
                  <a:pt x="382642" y="4277817"/>
                  <a:pt x="289230" y="4305028"/>
                </a:cubicBezTo>
                <a:cubicBezTo>
                  <a:pt x="310542" y="4321744"/>
                  <a:pt x="326412" y="4336425"/>
                  <a:pt x="336839" y="4349070"/>
                </a:cubicBezTo>
                <a:cubicBezTo>
                  <a:pt x="441363" y="4297299"/>
                  <a:pt x="496450" y="4218386"/>
                  <a:pt x="502098" y="4112330"/>
                </a:cubicBezTo>
                <a:lnTo>
                  <a:pt x="575466" y="4112330"/>
                </a:lnTo>
                <a:lnTo>
                  <a:pt x="575466" y="4285134"/>
                </a:lnTo>
                <a:cubicBezTo>
                  <a:pt x="578713" y="4320601"/>
                  <a:pt x="598847" y="4338334"/>
                  <a:pt x="635869" y="4338334"/>
                </a:cubicBezTo>
                <a:lnTo>
                  <a:pt x="718361" y="4338334"/>
                </a:lnTo>
                <a:cubicBezTo>
                  <a:pt x="733910" y="4336756"/>
                  <a:pt x="746870" y="4331983"/>
                  <a:pt x="757240" y="4324014"/>
                </a:cubicBezTo>
                <a:cubicBezTo>
                  <a:pt x="767610" y="4316044"/>
                  <a:pt x="779575" y="4288679"/>
                  <a:pt x="793135" y="4241916"/>
                </a:cubicBezTo>
                <a:cubicBezTo>
                  <a:pt x="772166" y="4240224"/>
                  <a:pt x="750054" y="4232095"/>
                  <a:pt x="726799" y="4217529"/>
                </a:cubicBezTo>
                <a:cubicBezTo>
                  <a:pt x="724946" y="4244511"/>
                  <a:pt x="721785" y="4263102"/>
                  <a:pt x="717315" y="4273301"/>
                </a:cubicBezTo>
                <a:cubicBezTo>
                  <a:pt x="712844" y="4283499"/>
                  <a:pt x="705784" y="4288599"/>
                  <a:pt x="696134" y="4288599"/>
                </a:cubicBezTo>
                <a:lnTo>
                  <a:pt x="653088" y="4288599"/>
                </a:lnTo>
                <a:cubicBezTo>
                  <a:pt x="637401" y="4288599"/>
                  <a:pt x="630266" y="4278949"/>
                  <a:pt x="631684" y="4259649"/>
                </a:cubicBezTo>
                <a:lnTo>
                  <a:pt x="631684" y="4112330"/>
                </a:lnTo>
                <a:lnTo>
                  <a:pt x="713353" y="4112330"/>
                </a:lnTo>
                <a:cubicBezTo>
                  <a:pt x="740267" y="4112330"/>
                  <a:pt x="766861" y="4113050"/>
                  <a:pt x="793135" y="4114491"/>
                </a:cubicBezTo>
                <a:lnTo>
                  <a:pt x="793135" y="4058273"/>
                </a:lnTo>
                <a:cubicBezTo>
                  <a:pt x="767547" y="4061154"/>
                  <a:pt x="740953" y="4062594"/>
                  <a:pt x="713353" y="4062594"/>
                </a:cubicBezTo>
                <a:lnTo>
                  <a:pt x="571418" y="4062594"/>
                </a:lnTo>
                <a:lnTo>
                  <a:pt x="571418" y="3989638"/>
                </a:lnTo>
                <a:lnTo>
                  <a:pt x="640190" y="3989638"/>
                </a:lnTo>
                <a:cubicBezTo>
                  <a:pt x="668477" y="3989638"/>
                  <a:pt x="697929" y="3990358"/>
                  <a:pt x="728548" y="3991799"/>
                </a:cubicBezTo>
                <a:lnTo>
                  <a:pt x="728548" y="3935581"/>
                </a:lnTo>
                <a:cubicBezTo>
                  <a:pt x="697495" y="3938485"/>
                  <a:pt x="667322" y="3939937"/>
                  <a:pt x="638030" y="3939937"/>
                </a:cubicBezTo>
                <a:lnTo>
                  <a:pt x="571418" y="3939937"/>
                </a:lnTo>
                <a:cubicBezTo>
                  <a:pt x="571418" y="3896673"/>
                  <a:pt x="572139" y="3865105"/>
                  <a:pt x="573579" y="3845234"/>
                </a:cubicBezTo>
                <a:close/>
                <a:moveTo>
                  <a:pt x="1139602" y="3836624"/>
                </a:moveTo>
                <a:cubicBezTo>
                  <a:pt x="1141042" y="3865642"/>
                  <a:pt x="1141762" y="3892900"/>
                  <a:pt x="1141762" y="3918396"/>
                </a:cubicBezTo>
                <a:lnTo>
                  <a:pt x="1083898" y="3918396"/>
                </a:lnTo>
                <a:cubicBezTo>
                  <a:pt x="1090598" y="3903327"/>
                  <a:pt x="1099207" y="3886051"/>
                  <a:pt x="1109726" y="3866569"/>
                </a:cubicBezTo>
                <a:cubicBezTo>
                  <a:pt x="1088300" y="3861195"/>
                  <a:pt x="1067800" y="3855501"/>
                  <a:pt x="1048226" y="3849487"/>
                </a:cubicBezTo>
                <a:cubicBezTo>
                  <a:pt x="1037502" y="3904870"/>
                  <a:pt x="1021323" y="3952845"/>
                  <a:pt x="999691" y="3993411"/>
                </a:cubicBezTo>
                <a:cubicBezTo>
                  <a:pt x="1014806" y="3999059"/>
                  <a:pt x="1032814" y="4004981"/>
                  <a:pt x="1053714" y="4011178"/>
                </a:cubicBezTo>
                <a:cubicBezTo>
                  <a:pt x="1059111" y="3992793"/>
                  <a:pt x="1064850" y="3976284"/>
                  <a:pt x="1070933" y="3961649"/>
                </a:cubicBezTo>
                <a:lnTo>
                  <a:pt x="1141762" y="3961649"/>
                </a:lnTo>
                <a:lnTo>
                  <a:pt x="1141762" y="4026030"/>
                </a:lnTo>
                <a:lnTo>
                  <a:pt x="1068703" y="4026030"/>
                </a:lnTo>
                <a:cubicBezTo>
                  <a:pt x="1051668" y="4026030"/>
                  <a:pt x="1029384" y="4023858"/>
                  <a:pt x="1001852" y="4019513"/>
                </a:cubicBezTo>
                <a:lnTo>
                  <a:pt x="1001852" y="4073570"/>
                </a:lnTo>
                <a:cubicBezTo>
                  <a:pt x="1028035" y="4072153"/>
                  <a:pt x="1060323" y="4071444"/>
                  <a:pt x="1098716" y="4071444"/>
                </a:cubicBezTo>
                <a:cubicBezTo>
                  <a:pt x="1098716" y="4103983"/>
                  <a:pt x="1092742" y="4132544"/>
                  <a:pt x="1080794" y="4157126"/>
                </a:cubicBezTo>
                <a:cubicBezTo>
                  <a:pt x="1068846" y="4181708"/>
                  <a:pt x="1044682" y="4208622"/>
                  <a:pt x="1008301" y="4237869"/>
                </a:cubicBezTo>
                <a:cubicBezTo>
                  <a:pt x="1028949" y="4245529"/>
                  <a:pt x="1045425" y="4254618"/>
                  <a:pt x="1057727" y="4265137"/>
                </a:cubicBezTo>
                <a:cubicBezTo>
                  <a:pt x="1088643" y="4237628"/>
                  <a:pt x="1112213" y="4208382"/>
                  <a:pt x="1128437" y="4177397"/>
                </a:cubicBezTo>
                <a:cubicBezTo>
                  <a:pt x="1144661" y="4146413"/>
                  <a:pt x="1152773" y="4111095"/>
                  <a:pt x="1152773" y="4071444"/>
                </a:cubicBezTo>
                <a:lnTo>
                  <a:pt x="1182649" y="4071444"/>
                </a:lnTo>
                <a:lnTo>
                  <a:pt x="1182649" y="4200447"/>
                </a:lnTo>
                <a:cubicBezTo>
                  <a:pt x="1182649" y="4234976"/>
                  <a:pt x="1201342" y="4252240"/>
                  <a:pt x="1238729" y="4252240"/>
                </a:cubicBezTo>
                <a:lnTo>
                  <a:pt x="1296868" y="4252240"/>
                </a:lnTo>
                <a:cubicBezTo>
                  <a:pt x="1322091" y="4252240"/>
                  <a:pt x="1339343" y="4224594"/>
                  <a:pt x="1348627" y="4169302"/>
                </a:cubicBezTo>
                <a:cubicBezTo>
                  <a:pt x="1330403" y="4165918"/>
                  <a:pt x="1311114" y="4159035"/>
                  <a:pt x="1290763" y="4148654"/>
                </a:cubicBezTo>
                <a:cubicBezTo>
                  <a:pt x="1289071" y="4178998"/>
                  <a:pt x="1284623" y="4196228"/>
                  <a:pt x="1277420" y="4200344"/>
                </a:cubicBezTo>
                <a:lnTo>
                  <a:pt x="1253821" y="4200344"/>
                </a:lnTo>
                <a:cubicBezTo>
                  <a:pt x="1242411" y="4200344"/>
                  <a:pt x="1236706" y="4194639"/>
                  <a:pt x="1236706" y="4183228"/>
                </a:cubicBezTo>
                <a:lnTo>
                  <a:pt x="1236706" y="4071444"/>
                </a:lnTo>
                <a:cubicBezTo>
                  <a:pt x="1276471" y="4071444"/>
                  <a:pt x="1309480" y="4072153"/>
                  <a:pt x="1335730" y="4073570"/>
                </a:cubicBezTo>
                <a:lnTo>
                  <a:pt x="1335730" y="4021674"/>
                </a:lnTo>
                <a:cubicBezTo>
                  <a:pt x="1310166" y="4024578"/>
                  <a:pt x="1286441" y="4026030"/>
                  <a:pt x="1264558" y="4026030"/>
                </a:cubicBezTo>
                <a:lnTo>
                  <a:pt x="1197981" y="4026030"/>
                </a:lnTo>
                <a:lnTo>
                  <a:pt x="1197981" y="3961649"/>
                </a:lnTo>
                <a:cubicBezTo>
                  <a:pt x="1240558" y="3961649"/>
                  <a:pt x="1276425" y="3962369"/>
                  <a:pt x="1305581" y="3963810"/>
                </a:cubicBezTo>
                <a:lnTo>
                  <a:pt x="1305581" y="3916235"/>
                </a:lnTo>
                <a:cubicBezTo>
                  <a:pt x="1281273" y="3916235"/>
                  <a:pt x="1245406" y="3916224"/>
                  <a:pt x="1197981" y="3916201"/>
                </a:cubicBezTo>
                <a:cubicBezTo>
                  <a:pt x="1197981" y="3886314"/>
                  <a:pt x="1199410" y="3859788"/>
                  <a:pt x="1202268" y="3836624"/>
                </a:cubicBezTo>
                <a:close/>
                <a:moveTo>
                  <a:pt x="1632702" y="3834463"/>
                </a:moveTo>
                <a:cubicBezTo>
                  <a:pt x="1634143" y="3874892"/>
                  <a:pt x="1634863" y="3912920"/>
                  <a:pt x="1634863" y="3948546"/>
                </a:cubicBezTo>
                <a:lnTo>
                  <a:pt x="1447618" y="3948546"/>
                </a:lnTo>
                <a:cubicBezTo>
                  <a:pt x="1449036" y="3977564"/>
                  <a:pt x="1449744" y="4018484"/>
                  <a:pt x="1449744" y="4071307"/>
                </a:cubicBezTo>
                <a:cubicBezTo>
                  <a:pt x="1449744" y="4122620"/>
                  <a:pt x="1449036" y="4161402"/>
                  <a:pt x="1447618" y="4187653"/>
                </a:cubicBezTo>
                <a:lnTo>
                  <a:pt x="1508123" y="4187653"/>
                </a:lnTo>
                <a:lnTo>
                  <a:pt x="1508123" y="4155376"/>
                </a:lnTo>
                <a:lnTo>
                  <a:pt x="1634863" y="4155376"/>
                </a:lnTo>
                <a:lnTo>
                  <a:pt x="1634863" y="4247781"/>
                </a:lnTo>
                <a:cubicBezTo>
                  <a:pt x="1634863" y="4281807"/>
                  <a:pt x="1633422" y="4314141"/>
                  <a:pt x="1630541" y="4344782"/>
                </a:cubicBezTo>
                <a:lnTo>
                  <a:pt x="1695369" y="4344782"/>
                </a:lnTo>
                <a:cubicBezTo>
                  <a:pt x="1693951" y="4295276"/>
                  <a:pt x="1693242" y="4260792"/>
                  <a:pt x="1693242" y="4241333"/>
                </a:cubicBezTo>
                <a:lnTo>
                  <a:pt x="1693242" y="4155376"/>
                </a:lnTo>
                <a:lnTo>
                  <a:pt x="1819947" y="4155376"/>
                </a:lnTo>
                <a:lnTo>
                  <a:pt x="1819947" y="4187653"/>
                </a:lnTo>
                <a:lnTo>
                  <a:pt x="1880487" y="4187653"/>
                </a:lnTo>
                <a:cubicBezTo>
                  <a:pt x="1879046" y="4159893"/>
                  <a:pt x="1878326" y="4121111"/>
                  <a:pt x="1878326" y="4071307"/>
                </a:cubicBezTo>
                <a:cubicBezTo>
                  <a:pt x="1878326" y="4020176"/>
                  <a:pt x="1879046" y="3979256"/>
                  <a:pt x="1880487" y="3948546"/>
                </a:cubicBezTo>
                <a:lnTo>
                  <a:pt x="1693242" y="3948546"/>
                </a:lnTo>
                <a:cubicBezTo>
                  <a:pt x="1693242" y="3913628"/>
                  <a:pt x="1693951" y="3875601"/>
                  <a:pt x="1695369" y="3834463"/>
                </a:cubicBezTo>
                <a:close/>
                <a:moveTo>
                  <a:pt x="2834136" y="3832303"/>
                </a:moveTo>
                <a:cubicBezTo>
                  <a:pt x="2835576" y="3857090"/>
                  <a:pt x="2836297" y="3908026"/>
                  <a:pt x="2836297" y="3985110"/>
                </a:cubicBezTo>
                <a:lnTo>
                  <a:pt x="2679442" y="3985110"/>
                </a:lnTo>
                <a:cubicBezTo>
                  <a:pt x="2679442" y="3916464"/>
                  <a:pt x="2680871" y="3870730"/>
                  <a:pt x="2683729" y="3847909"/>
                </a:cubicBezTo>
                <a:cubicBezTo>
                  <a:pt x="2661892" y="3846240"/>
                  <a:pt x="2641003" y="3843896"/>
                  <a:pt x="2621063" y="3840878"/>
                </a:cubicBezTo>
                <a:cubicBezTo>
                  <a:pt x="2622504" y="3898502"/>
                  <a:pt x="2623224" y="3948763"/>
                  <a:pt x="2623224" y="3991661"/>
                </a:cubicBezTo>
                <a:cubicBezTo>
                  <a:pt x="2623224" y="4034308"/>
                  <a:pt x="2621074" y="4074617"/>
                  <a:pt x="2616775" y="4112587"/>
                </a:cubicBezTo>
                <a:cubicBezTo>
                  <a:pt x="2612476" y="4150557"/>
                  <a:pt x="2604256" y="4185967"/>
                  <a:pt x="2592114" y="4218815"/>
                </a:cubicBezTo>
                <a:cubicBezTo>
                  <a:pt x="2579971" y="4251663"/>
                  <a:pt x="2561644" y="4284231"/>
                  <a:pt x="2537130" y="4316519"/>
                </a:cubicBezTo>
                <a:cubicBezTo>
                  <a:pt x="2561666" y="4323379"/>
                  <a:pt x="2578668" y="4332800"/>
                  <a:pt x="2588135" y="4344782"/>
                </a:cubicBezTo>
                <a:cubicBezTo>
                  <a:pt x="2611047" y="4319766"/>
                  <a:pt x="2629810" y="4288273"/>
                  <a:pt x="2644421" y="4250302"/>
                </a:cubicBezTo>
                <a:cubicBezTo>
                  <a:pt x="2659033" y="4212332"/>
                  <a:pt x="2668248" y="4179970"/>
                  <a:pt x="2672067" y="4153216"/>
                </a:cubicBezTo>
                <a:lnTo>
                  <a:pt x="2881504" y="4153216"/>
                </a:lnTo>
                <a:cubicBezTo>
                  <a:pt x="2881504" y="4242099"/>
                  <a:pt x="2880784" y="4305955"/>
                  <a:pt x="2879344" y="4344782"/>
                </a:cubicBezTo>
                <a:lnTo>
                  <a:pt x="2939849" y="4344782"/>
                </a:lnTo>
                <a:cubicBezTo>
                  <a:pt x="2938431" y="4306160"/>
                  <a:pt x="2937723" y="4265217"/>
                  <a:pt x="2937723" y="4221953"/>
                </a:cubicBezTo>
                <a:cubicBezTo>
                  <a:pt x="2937723" y="4178758"/>
                  <a:pt x="2938431" y="4139987"/>
                  <a:pt x="2939849" y="4105641"/>
                </a:cubicBezTo>
                <a:lnTo>
                  <a:pt x="2677281" y="4105641"/>
                </a:lnTo>
                <a:cubicBezTo>
                  <a:pt x="2678722" y="4077286"/>
                  <a:pt x="2679442" y="4052247"/>
                  <a:pt x="2679442" y="4030524"/>
                </a:cubicBezTo>
                <a:lnTo>
                  <a:pt x="2948356" y="4030524"/>
                </a:lnTo>
                <a:cubicBezTo>
                  <a:pt x="2962693" y="4030524"/>
                  <a:pt x="2987847" y="4031244"/>
                  <a:pt x="3023816" y="4032685"/>
                </a:cubicBezTo>
                <a:lnTo>
                  <a:pt x="3023816" y="3980788"/>
                </a:lnTo>
                <a:cubicBezTo>
                  <a:pt x="2988670" y="3983669"/>
                  <a:pt x="2945623" y="3985110"/>
                  <a:pt x="2894676" y="3985110"/>
                </a:cubicBezTo>
                <a:cubicBezTo>
                  <a:pt x="2894676" y="3906997"/>
                  <a:pt x="2895385" y="3856061"/>
                  <a:pt x="2896803" y="3832303"/>
                </a:cubicBezTo>
                <a:close/>
                <a:moveTo>
                  <a:pt x="2610292" y="3544364"/>
                </a:moveTo>
                <a:lnTo>
                  <a:pt x="2610292" y="3626376"/>
                </a:lnTo>
                <a:lnTo>
                  <a:pt x="2694500" y="3626376"/>
                </a:lnTo>
                <a:lnTo>
                  <a:pt x="2694500" y="3544364"/>
                </a:lnTo>
                <a:close/>
                <a:moveTo>
                  <a:pt x="1731452" y="3503684"/>
                </a:moveTo>
                <a:lnTo>
                  <a:pt x="1802728" y="3503684"/>
                </a:lnTo>
                <a:cubicBezTo>
                  <a:pt x="1797126" y="3527146"/>
                  <a:pt x="1788437" y="3545713"/>
                  <a:pt x="1776660" y="3559388"/>
                </a:cubicBezTo>
                <a:cubicBezTo>
                  <a:pt x="1761202" y="3553900"/>
                  <a:pt x="1739844" y="3547406"/>
                  <a:pt x="1712587" y="3539905"/>
                </a:cubicBezTo>
                <a:cubicBezTo>
                  <a:pt x="1717869" y="3529112"/>
                  <a:pt x="1724158" y="3517038"/>
                  <a:pt x="1731452" y="3503684"/>
                </a:cubicBezTo>
                <a:close/>
                <a:moveTo>
                  <a:pt x="2041869" y="3443179"/>
                </a:moveTo>
                <a:lnTo>
                  <a:pt x="2041869" y="3501523"/>
                </a:lnTo>
                <a:cubicBezTo>
                  <a:pt x="2075370" y="3498665"/>
                  <a:pt x="2111282" y="3497236"/>
                  <a:pt x="2149606" y="3497236"/>
                </a:cubicBezTo>
                <a:lnTo>
                  <a:pt x="2196838" y="3497236"/>
                </a:lnTo>
                <a:lnTo>
                  <a:pt x="2196838" y="3615400"/>
                </a:lnTo>
                <a:lnTo>
                  <a:pt x="2106559" y="3615400"/>
                </a:lnTo>
                <a:cubicBezTo>
                  <a:pt x="2050605" y="3615400"/>
                  <a:pt x="2006803" y="3613228"/>
                  <a:pt x="1975155" y="3608883"/>
                </a:cubicBezTo>
                <a:lnTo>
                  <a:pt x="1975155" y="3667262"/>
                </a:lnTo>
                <a:cubicBezTo>
                  <a:pt x="2004402" y="3664404"/>
                  <a:pt x="2046774" y="3662975"/>
                  <a:pt x="2102272" y="3662975"/>
                </a:cubicBezTo>
                <a:lnTo>
                  <a:pt x="2386381" y="3662975"/>
                </a:lnTo>
                <a:cubicBezTo>
                  <a:pt x="2425963" y="3662975"/>
                  <a:pt x="2460435" y="3664404"/>
                  <a:pt x="2489796" y="3667262"/>
                </a:cubicBezTo>
                <a:lnTo>
                  <a:pt x="2489796" y="3608883"/>
                </a:lnTo>
                <a:cubicBezTo>
                  <a:pt x="2459452" y="3613228"/>
                  <a:pt x="2423539" y="3615400"/>
                  <a:pt x="2382059" y="3615400"/>
                </a:cubicBezTo>
                <a:lnTo>
                  <a:pt x="2257343" y="3615400"/>
                </a:lnTo>
                <a:lnTo>
                  <a:pt x="2257343" y="3497236"/>
                </a:lnTo>
                <a:lnTo>
                  <a:pt x="2298126" y="3497236"/>
                </a:lnTo>
                <a:cubicBezTo>
                  <a:pt x="2337846" y="3497236"/>
                  <a:pt x="2374479" y="3498665"/>
                  <a:pt x="2408024" y="3501523"/>
                </a:cubicBezTo>
                <a:lnTo>
                  <a:pt x="2408024" y="3443179"/>
                </a:lnTo>
                <a:cubicBezTo>
                  <a:pt x="2373495" y="3447500"/>
                  <a:pt x="2336863" y="3449661"/>
                  <a:pt x="2298126" y="3449661"/>
                </a:cubicBezTo>
                <a:lnTo>
                  <a:pt x="2156055" y="3449661"/>
                </a:lnTo>
                <a:cubicBezTo>
                  <a:pt x="2111579" y="3449661"/>
                  <a:pt x="2073517" y="3447500"/>
                  <a:pt x="2041869" y="3443179"/>
                </a:cubicBezTo>
                <a:close/>
                <a:moveTo>
                  <a:pt x="2610292" y="3406615"/>
                </a:moveTo>
                <a:lnTo>
                  <a:pt x="2610292" y="3488626"/>
                </a:lnTo>
                <a:lnTo>
                  <a:pt x="2694500" y="3488626"/>
                </a:lnTo>
                <a:lnTo>
                  <a:pt x="2694500" y="3406615"/>
                </a:lnTo>
                <a:close/>
                <a:moveTo>
                  <a:pt x="383934" y="3326935"/>
                </a:moveTo>
                <a:lnTo>
                  <a:pt x="383934" y="3380992"/>
                </a:lnTo>
                <a:cubicBezTo>
                  <a:pt x="405885" y="3379575"/>
                  <a:pt x="429599" y="3378866"/>
                  <a:pt x="455072" y="3378866"/>
                </a:cubicBezTo>
                <a:lnTo>
                  <a:pt x="616386" y="3378866"/>
                </a:lnTo>
                <a:cubicBezTo>
                  <a:pt x="595280" y="3387875"/>
                  <a:pt x="576746" y="3397451"/>
                  <a:pt x="560785" y="3407592"/>
                </a:cubicBezTo>
                <a:cubicBezTo>
                  <a:pt x="544825" y="3417734"/>
                  <a:pt x="529629" y="3426131"/>
                  <a:pt x="515200" y="3432786"/>
                </a:cubicBezTo>
                <a:cubicBezTo>
                  <a:pt x="518082" y="3446346"/>
                  <a:pt x="519522" y="3457710"/>
                  <a:pt x="519522" y="3466880"/>
                </a:cubicBezTo>
                <a:lnTo>
                  <a:pt x="373300" y="3466880"/>
                </a:lnTo>
                <a:cubicBezTo>
                  <a:pt x="351417" y="3466880"/>
                  <a:pt x="327693" y="3465428"/>
                  <a:pt x="302127" y="3462524"/>
                </a:cubicBezTo>
                <a:lnTo>
                  <a:pt x="302127" y="3516615"/>
                </a:lnTo>
                <a:cubicBezTo>
                  <a:pt x="328310" y="3515175"/>
                  <a:pt x="352743" y="3514454"/>
                  <a:pt x="375427" y="3514454"/>
                </a:cubicBezTo>
                <a:lnTo>
                  <a:pt x="519522" y="3514454"/>
                </a:lnTo>
                <a:lnTo>
                  <a:pt x="519522" y="3599073"/>
                </a:lnTo>
                <a:cubicBezTo>
                  <a:pt x="520963" y="3613777"/>
                  <a:pt x="518322" y="3621603"/>
                  <a:pt x="511599" y="3622552"/>
                </a:cubicBezTo>
                <a:cubicBezTo>
                  <a:pt x="504876" y="3623501"/>
                  <a:pt x="483118" y="3622535"/>
                  <a:pt x="446326" y="3619653"/>
                </a:cubicBezTo>
                <a:cubicBezTo>
                  <a:pt x="455015" y="3645310"/>
                  <a:pt x="460263" y="3666919"/>
                  <a:pt x="462069" y="3684481"/>
                </a:cubicBezTo>
                <a:cubicBezTo>
                  <a:pt x="500074" y="3681554"/>
                  <a:pt x="528463" y="3677741"/>
                  <a:pt x="547237" y="3673042"/>
                </a:cubicBezTo>
                <a:cubicBezTo>
                  <a:pt x="566011" y="3668343"/>
                  <a:pt x="576232" y="3649323"/>
                  <a:pt x="577901" y="3615983"/>
                </a:cubicBezTo>
                <a:lnTo>
                  <a:pt x="577901" y="3514454"/>
                </a:lnTo>
                <a:lnTo>
                  <a:pt x="717675" y="3514454"/>
                </a:lnTo>
                <a:cubicBezTo>
                  <a:pt x="731509" y="3514454"/>
                  <a:pt x="756663" y="3515884"/>
                  <a:pt x="793135" y="3518742"/>
                </a:cubicBezTo>
                <a:lnTo>
                  <a:pt x="793135" y="3462524"/>
                </a:lnTo>
                <a:cubicBezTo>
                  <a:pt x="757966" y="3465428"/>
                  <a:pt x="732812" y="3466880"/>
                  <a:pt x="717675" y="3466880"/>
                </a:cubicBezTo>
                <a:lnTo>
                  <a:pt x="577901" y="3466880"/>
                </a:lnTo>
                <a:lnTo>
                  <a:pt x="577901" y="3455184"/>
                </a:lnTo>
                <a:cubicBezTo>
                  <a:pt x="603306" y="3436479"/>
                  <a:pt x="626510" y="3420821"/>
                  <a:pt x="647514" y="3408210"/>
                </a:cubicBezTo>
                <a:cubicBezTo>
                  <a:pt x="668517" y="3395599"/>
                  <a:pt x="686198" y="3385703"/>
                  <a:pt x="700559" y="3378523"/>
                </a:cubicBezTo>
                <a:lnTo>
                  <a:pt x="700559" y="3331291"/>
                </a:lnTo>
                <a:lnTo>
                  <a:pt x="452911" y="3331291"/>
                </a:lnTo>
                <a:cubicBezTo>
                  <a:pt x="428261" y="3331291"/>
                  <a:pt x="405268" y="3329839"/>
                  <a:pt x="383934" y="3326935"/>
                </a:cubicBezTo>
                <a:close/>
                <a:moveTo>
                  <a:pt x="2290992" y="3309717"/>
                </a:moveTo>
                <a:cubicBezTo>
                  <a:pt x="2279078" y="3326981"/>
                  <a:pt x="2269211" y="3341558"/>
                  <a:pt x="2261391" y="3353449"/>
                </a:cubicBezTo>
                <a:cubicBezTo>
                  <a:pt x="2293702" y="3369845"/>
                  <a:pt x="2322554" y="3385091"/>
                  <a:pt x="2347947" y="3399189"/>
                </a:cubicBezTo>
                <a:cubicBezTo>
                  <a:pt x="2373341" y="3413286"/>
                  <a:pt x="2402067" y="3429470"/>
                  <a:pt x="2434127" y="3447741"/>
                </a:cubicBezTo>
                <a:cubicBezTo>
                  <a:pt x="2441764" y="3434478"/>
                  <a:pt x="2453152" y="3418551"/>
                  <a:pt x="2468290" y="3399960"/>
                </a:cubicBezTo>
                <a:cubicBezTo>
                  <a:pt x="2427701" y="3374875"/>
                  <a:pt x="2393355" y="3355850"/>
                  <a:pt x="2365252" y="3342885"/>
                </a:cubicBezTo>
                <a:cubicBezTo>
                  <a:pt x="2337149" y="3329919"/>
                  <a:pt x="2312395" y="3318863"/>
                  <a:pt x="2290992" y="3309717"/>
                </a:cubicBezTo>
                <a:close/>
                <a:moveTo>
                  <a:pt x="2135955" y="3298946"/>
                </a:moveTo>
                <a:cubicBezTo>
                  <a:pt x="2114277" y="3323185"/>
                  <a:pt x="2090707" y="3344143"/>
                  <a:pt x="2065245" y="3361818"/>
                </a:cubicBezTo>
                <a:cubicBezTo>
                  <a:pt x="2039783" y="3379495"/>
                  <a:pt x="2012622" y="3394918"/>
                  <a:pt x="1983765" y="3408089"/>
                </a:cubicBezTo>
                <a:cubicBezTo>
                  <a:pt x="1997622" y="3424394"/>
                  <a:pt x="2009879" y="3439760"/>
                  <a:pt x="2020534" y="3454189"/>
                </a:cubicBezTo>
                <a:cubicBezTo>
                  <a:pt x="2060643" y="3431665"/>
                  <a:pt x="2094532" y="3410119"/>
                  <a:pt x="2122200" y="3389550"/>
                </a:cubicBezTo>
                <a:cubicBezTo>
                  <a:pt x="2149869" y="3368982"/>
                  <a:pt x="2172679" y="3353804"/>
                  <a:pt x="2190629" y="3344017"/>
                </a:cubicBezTo>
                <a:cubicBezTo>
                  <a:pt x="2172107" y="3329313"/>
                  <a:pt x="2153882" y="3314290"/>
                  <a:pt x="2135955" y="3298946"/>
                </a:cubicBezTo>
                <a:close/>
                <a:moveTo>
                  <a:pt x="1677566" y="3193507"/>
                </a:moveTo>
                <a:cubicBezTo>
                  <a:pt x="1657992" y="3201351"/>
                  <a:pt x="1643758" y="3209160"/>
                  <a:pt x="1634863" y="3216934"/>
                </a:cubicBezTo>
                <a:cubicBezTo>
                  <a:pt x="1641151" y="3229420"/>
                  <a:pt x="1652402" y="3251829"/>
                  <a:pt x="1668614" y="3284163"/>
                </a:cubicBezTo>
                <a:cubicBezTo>
                  <a:pt x="1682540" y="3278012"/>
                  <a:pt x="1696489" y="3272032"/>
                  <a:pt x="1710461" y="3266224"/>
                </a:cubicBezTo>
                <a:cubicBezTo>
                  <a:pt x="1695826" y="3234164"/>
                  <a:pt x="1684861" y="3209926"/>
                  <a:pt x="1677566" y="3193507"/>
                </a:cubicBezTo>
                <a:close/>
                <a:moveTo>
                  <a:pt x="1831438" y="3187025"/>
                </a:moveTo>
                <a:cubicBezTo>
                  <a:pt x="1822519" y="3207811"/>
                  <a:pt x="1809371" y="3232495"/>
                  <a:pt x="1791992" y="3261079"/>
                </a:cubicBezTo>
                <a:cubicBezTo>
                  <a:pt x="1805438" y="3268670"/>
                  <a:pt x="1819067" y="3276365"/>
                  <a:pt x="1832878" y="3284163"/>
                </a:cubicBezTo>
                <a:cubicBezTo>
                  <a:pt x="1853595" y="3249588"/>
                  <a:pt x="1868745" y="3226596"/>
                  <a:pt x="1878326" y="3215185"/>
                </a:cubicBezTo>
                <a:cubicBezTo>
                  <a:pt x="1865040" y="3205718"/>
                  <a:pt x="1849411" y="3196331"/>
                  <a:pt x="1831438" y="3187025"/>
                </a:cubicBezTo>
                <a:close/>
                <a:moveTo>
                  <a:pt x="1723117" y="3176323"/>
                </a:moveTo>
                <a:cubicBezTo>
                  <a:pt x="1724535" y="3201110"/>
                  <a:pt x="1725244" y="3220513"/>
                  <a:pt x="1725244" y="3234530"/>
                </a:cubicBezTo>
                <a:lnTo>
                  <a:pt x="1725244" y="3292532"/>
                </a:lnTo>
                <a:cubicBezTo>
                  <a:pt x="1672833" y="3292532"/>
                  <a:pt x="1631947" y="3291091"/>
                  <a:pt x="1602586" y="3288210"/>
                </a:cubicBezTo>
                <a:lnTo>
                  <a:pt x="1602586" y="3337946"/>
                </a:lnTo>
                <a:cubicBezTo>
                  <a:pt x="1635880" y="3336528"/>
                  <a:pt x="1666728" y="3335819"/>
                  <a:pt x="1695128" y="3335819"/>
                </a:cubicBezTo>
                <a:cubicBezTo>
                  <a:pt x="1681408" y="3348624"/>
                  <a:pt x="1667225" y="3361310"/>
                  <a:pt x="1652579" y="3373875"/>
                </a:cubicBezTo>
                <a:cubicBezTo>
                  <a:pt x="1637933" y="3386440"/>
                  <a:pt x="1616238" y="3399537"/>
                  <a:pt x="1587494" y="3413166"/>
                </a:cubicBezTo>
                <a:cubicBezTo>
                  <a:pt x="1601946" y="3425217"/>
                  <a:pt x="1615998" y="3438171"/>
                  <a:pt x="1629649" y="3452028"/>
                </a:cubicBezTo>
                <a:cubicBezTo>
                  <a:pt x="1657684" y="3433712"/>
                  <a:pt x="1679322" y="3416579"/>
                  <a:pt x="1694562" y="3400629"/>
                </a:cubicBezTo>
                <a:cubicBezTo>
                  <a:pt x="1709803" y="3384680"/>
                  <a:pt x="1720030" y="3367375"/>
                  <a:pt x="1725244" y="3348716"/>
                </a:cubicBezTo>
                <a:lnTo>
                  <a:pt x="1723245" y="3421546"/>
                </a:lnTo>
                <a:lnTo>
                  <a:pt x="1711935" y="3417351"/>
                </a:lnTo>
                <a:cubicBezTo>
                  <a:pt x="1706470" y="3436627"/>
                  <a:pt x="1702023" y="3450988"/>
                  <a:pt x="1698593" y="3460432"/>
                </a:cubicBezTo>
                <a:cubicBezTo>
                  <a:pt x="1661023" y="3460432"/>
                  <a:pt x="1626150" y="3458980"/>
                  <a:pt x="1593977" y="3456075"/>
                </a:cubicBezTo>
                <a:lnTo>
                  <a:pt x="1593977" y="3505845"/>
                </a:lnTo>
                <a:cubicBezTo>
                  <a:pt x="1627271" y="3504405"/>
                  <a:pt x="1656678" y="3503684"/>
                  <a:pt x="1682197" y="3503684"/>
                </a:cubicBezTo>
                <a:cubicBezTo>
                  <a:pt x="1678081" y="3509995"/>
                  <a:pt x="1667322" y="3530324"/>
                  <a:pt x="1649921" y="3564670"/>
                </a:cubicBezTo>
                <a:cubicBezTo>
                  <a:pt x="1670569" y="3568443"/>
                  <a:pt x="1703577" y="3578322"/>
                  <a:pt x="1748945" y="3594305"/>
                </a:cubicBezTo>
                <a:cubicBezTo>
                  <a:pt x="1728091" y="3607225"/>
                  <a:pt x="1705418" y="3615789"/>
                  <a:pt x="1680928" y="3619996"/>
                </a:cubicBezTo>
                <a:cubicBezTo>
                  <a:pt x="1656438" y="3624204"/>
                  <a:pt x="1626734" y="3628057"/>
                  <a:pt x="1591816" y="3631556"/>
                </a:cubicBezTo>
                <a:cubicBezTo>
                  <a:pt x="1604027" y="3649209"/>
                  <a:pt x="1615266" y="3665421"/>
                  <a:pt x="1625533" y="3680193"/>
                </a:cubicBezTo>
                <a:cubicBezTo>
                  <a:pt x="1661640" y="3671435"/>
                  <a:pt x="1693196" y="3662677"/>
                  <a:pt x="1720202" y="3653919"/>
                </a:cubicBezTo>
                <a:cubicBezTo>
                  <a:pt x="1747207" y="3645161"/>
                  <a:pt x="1770726" y="3632390"/>
                  <a:pt x="1790757" y="3615606"/>
                </a:cubicBezTo>
                <a:cubicBezTo>
                  <a:pt x="1838137" y="3638015"/>
                  <a:pt x="1872369" y="3655954"/>
                  <a:pt x="1893452" y="3669423"/>
                </a:cubicBezTo>
                <a:cubicBezTo>
                  <a:pt x="1904223" y="3650192"/>
                  <a:pt x="1914250" y="3634128"/>
                  <a:pt x="1923533" y="3621231"/>
                </a:cubicBezTo>
                <a:cubicBezTo>
                  <a:pt x="1898403" y="3607763"/>
                  <a:pt x="1863966" y="3593802"/>
                  <a:pt x="1820221" y="3579351"/>
                </a:cubicBezTo>
                <a:cubicBezTo>
                  <a:pt x="1832729" y="3563778"/>
                  <a:pt x="1843671" y="3538556"/>
                  <a:pt x="1853046" y="3503684"/>
                </a:cubicBezTo>
                <a:cubicBezTo>
                  <a:pt x="1879366" y="3503684"/>
                  <a:pt x="1902862" y="3504405"/>
                  <a:pt x="1923533" y="3505845"/>
                </a:cubicBezTo>
                <a:lnTo>
                  <a:pt x="1923533" y="3456075"/>
                </a:lnTo>
                <a:cubicBezTo>
                  <a:pt x="1892481" y="3458980"/>
                  <a:pt x="1835084" y="3460432"/>
                  <a:pt x="1751346" y="3460432"/>
                </a:cubicBezTo>
                <a:cubicBezTo>
                  <a:pt x="1755051" y="3455538"/>
                  <a:pt x="1760070" y="3447912"/>
                  <a:pt x="1766404" y="3437553"/>
                </a:cubicBezTo>
                <a:lnTo>
                  <a:pt x="1735795" y="3426200"/>
                </a:lnTo>
                <a:lnTo>
                  <a:pt x="1779336" y="3426200"/>
                </a:lnTo>
                <a:cubicBezTo>
                  <a:pt x="1777895" y="3398440"/>
                  <a:pt x="1777174" y="3369742"/>
                  <a:pt x="1777174" y="3340106"/>
                </a:cubicBezTo>
                <a:cubicBezTo>
                  <a:pt x="1776328" y="3352775"/>
                  <a:pt x="1786881" y="3369713"/>
                  <a:pt x="1808834" y="3390922"/>
                </a:cubicBezTo>
                <a:cubicBezTo>
                  <a:pt x="1830786" y="3412131"/>
                  <a:pt x="1857722" y="3430350"/>
                  <a:pt x="1889645" y="3445580"/>
                </a:cubicBezTo>
                <a:cubicBezTo>
                  <a:pt x="1898380" y="3429710"/>
                  <a:pt x="1909677" y="3414984"/>
                  <a:pt x="1923533" y="3401401"/>
                </a:cubicBezTo>
                <a:cubicBezTo>
                  <a:pt x="1898494" y="3392415"/>
                  <a:pt x="1876920" y="3382004"/>
                  <a:pt x="1858809" y="3370171"/>
                </a:cubicBezTo>
                <a:cubicBezTo>
                  <a:pt x="1840698" y="3358337"/>
                  <a:pt x="1824966" y="3346886"/>
                  <a:pt x="1811612" y="3335819"/>
                </a:cubicBezTo>
                <a:cubicBezTo>
                  <a:pt x="1841659" y="3335819"/>
                  <a:pt x="1874656" y="3336528"/>
                  <a:pt x="1910602" y="3337946"/>
                </a:cubicBezTo>
                <a:lnTo>
                  <a:pt x="1910602" y="3288210"/>
                </a:lnTo>
                <a:cubicBezTo>
                  <a:pt x="1876782" y="3291091"/>
                  <a:pt x="1832306" y="3292532"/>
                  <a:pt x="1777174" y="3292532"/>
                </a:cubicBezTo>
                <a:lnTo>
                  <a:pt x="1777174" y="3234530"/>
                </a:lnTo>
                <a:cubicBezTo>
                  <a:pt x="1777174" y="3219484"/>
                  <a:pt x="1777895" y="3200082"/>
                  <a:pt x="1779336" y="3176323"/>
                </a:cubicBezTo>
                <a:close/>
                <a:moveTo>
                  <a:pt x="944845" y="3171967"/>
                </a:moveTo>
                <a:cubicBezTo>
                  <a:pt x="938374" y="3211846"/>
                  <a:pt x="923739" y="3257066"/>
                  <a:pt x="900941" y="3307624"/>
                </a:cubicBezTo>
                <a:cubicBezTo>
                  <a:pt x="878143" y="3358183"/>
                  <a:pt x="857974" y="3393203"/>
                  <a:pt x="840435" y="3412686"/>
                </a:cubicBezTo>
                <a:cubicBezTo>
                  <a:pt x="854430" y="3423342"/>
                  <a:pt x="866492" y="3435735"/>
                  <a:pt x="876622" y="3449867"/>
                </a:cubicBezTo>
                <a:cubicBezTo>
                  <a:pt x="902439" y="3414424"/>
                  <a:pt x="914764" y="3390036"/>
                  <a:pt x="913597" y="3376705"/>
                </a:cubicBezTo>
                <a:lnTo>
                  <a:pt x="913597" y="3572422"/>
                </a:lnTo>
                <a:cubicBezTo>
                  <a:pt x="913597" y="3616623"/>
                  <a:pt x="912889" y="3650386"/>
                  <a:pt x="911471" y="3673711"/>
                </a:cubicBezTo>
                <a:lnTo>
                  <a:pt x="967689" y="3673711"/>
                </a:lnTo>
                <a:cubicBezTo>
                  <a:pt x="966249" y="3650020"/>
                  <a:pt x="965528" y="3615549"/>
                  <a:pt x="965528" y="3570295"/>
                </a:cubicBezTo>
                <a:lnTo>
                  <a:pt x="965528" y="3540898"/>
                </a:lnTo>
                <a:lnTo>
                  <a:pt x="979394" y="3550701"/>
                </a:lnTo>
                <a:cubicBezTo>
                  <a:pt x="986706" y="3556915"/>
                  <a:pt x="993037" y="3563481"/>
                  <a:pt x="998388" y="3570398"/>
                </a:cubicBezTo>
                <a:cubicBezTo>
                  <a:pt x="1082286" y="3502415"/>
                  <a:pt x="1127928" y="3422061"/>
                  <a:pt x="1135314" y="3329336"/>
                </a:cubicBezTo>
                <a:lnTo>
                  <a:pt x="1135314" y="3527146"/>
                </a:lnTo>
                <a:cubicBezTo>
                  <a:pt x="1112950" y="3527146"/>
                  <a:pt x="1085682" y="3525694"/>
                  <a:pt x="1053508" y="3522789"/>
                </a:cubicBezTo>
                <a:lnTo>
                  <a:pt x="1053508" y="3574720"/>
                </a:lnTo>
                <a:cubicBezTo>
                  <a:pt x="1086802" y="3573279"/>
                  <a:pt x="1114071" y="3572559"/>
                  <a:pt x="1135314" y="3572559"/>
                </a:cubicBezTo>
                <a:cubicBezTo>
                  <a:pt x="1135314" y="3598307"/>
                  <a:pt x="1134594" y="3632745"/>
                  <a:pt x="1133153" y="3675871"/>
                </a:cubicBezTo>
                <a:lnTo>
                  <a:pt x="1189372" y="3675871"/>
                </a:lnTo>
                <a:cubicBezTo>
                  <a:pt x="1187931" y="3635877"/>
                  <a:pt x="1187210" y="3601440"/>
                  <a:pt x="1187210" y="3572559"/>
                </a:cubicBezTo>
                <a:cubicBezTo>
                  <a:pt x="1223820" y="3572559"/>
                  <a:pt x="1251089" y="3573279"/>
                  <a:pt x="1269017" y="3574720"/>
                </a:cubicBezTo>
                <a:lnTo>
                  <a:pt x="1269017" y="3522789"/>
                </a:lnTo>
                <a:cubicBezTo>
                  <a:pt x="1251569" y="3525694"/>
                  <a:pt x="1224301" y="3527146"/>
                  <a:pt x="1187210" y="3527146"/>
                </a:cubicBezTo>
                <a:lnTo>
                  <a:pt x="1187210" y="3331497"/>
                </a:lnTo>
                <a:cubicBezTo>
                  <a:pt x="1197478" y="3422873"/>
                  <a:pt x="1244046" y="3498928"/>
                  <a:pt x="1326915" y="3559662"/>
                </a:cubicBezTo>
                <a:cubicBezTo>
                  <a:pt x="1337366" y="3542741"/>
                  <a:pt x="1351063" y="3528632"/>
                  <a:pt x="1368007" y="3517336"/>
                </a:cubicBezTo>
                <a:cubicBezTo>
                  <a:pt x="1294467" y="3477890"/>
                  <a:pt x="1246401" y="3415224"/>
                  <a:pt x="1223809" y="3329336"/>
                </a:cubicBezTo>
                <a:lnTo>
                  <a:pt x="1275328" y="3329336"/>
                </a:lnTo>
                <a:cubicBezTo>
                  <a:pt x="1303408" y="3329336"/>
                  <a:pt x="1326412" y="3330056"/>
                  <a:pt x="1344340" y="3331497"/>
                </a:cubicBezTo>
                <a:lnTo>
                  <a:pt x="1344340" y="3279601"/>
                </a:lnTo>
                <a:cubicBezTo>
                  <a:pt x="1326961" y="3282482"/>
                  <a:pt x="1303957" y="3283923"/>
                  <a:pt x="1275328" y="3283923"/>
                </a:cubicBezTo>
                <a:lnTo>
                  <a:pt x="1187210" y="3283923"/>
                </a:lnTo>
                <a:cubicBezTo>
                  <a:pt x="1187210" y="3233135"/>
                  <a:pt x="1187931" y="3196549"/>
                  <a:pt x="1189372" y="3174162"/>
                </a:cubicBezTo>
                <a:lnTo>
                  <a:pt x="1133153" y="3174162"/>
                </a:lnTo>
                <a:cubicBezTo>
                  <a:pt x="1134594" y="3198950"/>
                  <a:pt x="1135314" y="3235536"/>
                  <a:pt x="1135314" y="3283923"/>
                </a:cubicBezTo>
                <a:lnTo>
                  <a:pt x="1057933" y="3283923"/>
                </a:lnTo>
                <a:cubicBezTo>
                  <a:pt x="1034701" y="3283923"/>
                  <a:pt x="1012417" y="3282482"/>
                  <a:pt x="991082" y="3279601"/>
                </a:cubicBezTo>
                <a:lnTo>
                  <a:pt x="991082" y="3331497"/>
                </a:lnTo>
                <a:cubicBezTo>
                  <a:pt x="1013034" y="3330056"/>
                  <a:pt x="1035318" y="3329336"/>
                  <a:pt x="1057933" y="3329336"/>
                </a:cubicBezTo>
                <a:lnTo>
                  <a:pt x="1096555" y="3329336"/>
                </a:lnTo>
                <a:cubicBezTo>
                  <a:pt x="1081668" y="3392860"/>
                  <a:pt x="1051315" y="3446949"/>
                  <a:pt x="1005494" y="3491604"/>
                </a:cubicBezTo>
                <a:lnTo>
                  <a:pt x="965528" y="3524148"/>
                </a:lnTo>
                <a:lnTo>
                  <a:pt x="965528" y="3295722"/>
                </a:lnTo>
                <a:cubicBezTo>
                  <a:pt x="982221" y="3245621"/>
                  <a:pt x="995850" y="3212487"/>
                  <a:pt x="1006414" y="3196320"/>
                </a:cubicBezTo>
                <a:cubicBezTo>
                  <a:pt x="986932" y="3189162"/>
                  <a:pt x="966409" y="3181045"/>
                  <a:pt x="944845" y="3171967"/>
                </a:cubicBezTo>
                <a:close/>
                <a:moveTo>
                  <a:pt x="1490562" y="3169806"/>
                </a:moveTo>
                <a:cubicBezTo>
                  <a:pt x="1476407" y="3217918"/>
                  <a:pt x="1460789" y="3256562"/>
                  <a:pt x="1443708" y="3285741"/>
                </a:cubicBezTo>
                <a:cubicBezTo>
                  <a:pt x="1426626" y="3314919"/>
                  <a:pt x="1411420" y="3336734"/>
                  <a:pt x="1398088" y="3351185"/>
                </a:cubicBezTo>
                <a:cubicBezTo>
                  <a:pt x="1405909" y="3361933"/>
                  <a:pt x="1417754" y="3374738"/>
                  <a:pt x="1433623" y="3389602"/>
                </a:cubicBezTo>
                <a:cubicBezTo>
                  <a:pt x="1439203" y="3381804"/>
                  <a:pt x="1443159" y="3375576"/>
                  <a:pt x="1445491" y="3370917"/>
                </a:cubicBezTo>
                <a:lnTo>
                  <a:pt x="1447618" y="3365498"/>
                </a:lnTo>
                <a:lnTo>
                  <a:pt x="1447618" y="3393923"/>
                </a:lnTo>
                <a:cubicBezTo>
                  <a:pt x="1469570" y="3392483"/>
                  <a:pt x="1481758" y="3391763"/>
                  <a:pt x="1484182" y="3391763"/>
                </a:cubicBezTo>
                <a:lnTo>
                  <a:pt x="1484182" y="3447500"/>
                </a:lnTo>
                <a:cubicBezTo>
                  <a:pt x="1468152" y="3447500"/>
                  <a:pt x="1447355" y="3446060"/>
                  <a:pt x="1421790" y="3443179"/>
                </a:cubicBezTo>
                <a:lnTo>
                  <a:pt x="1421790" y="3492914"/>
                </a:lnTo>
                <a:cubicBezTo>
                  <a:pt x="1447972" y="3491496"/>
                  <a:pt x="1468769" y="3490787"/>
                  <a:pt x="1484182" y="3490787"/>
                </a:cubicBezTo>
                <a:lnTo>
                  <a:pt x="1484182" y="3599759"/>
                </a:lnTo>
                <a:cubicBezTo>
                  <a:pt x="1479472" y="3607968"/>
                  <a:pt x="1473732" y="3613216"/>
                  <a:pt x="1466963" y="3615503"/>
                </a:cubicBezTo>
                <a:cubicBezTo>
                  <a:pt x="1477642" y="3632242"/>
                  <a:pt x="1486937" y="3648065"/>
                  <a:pt x="1494849" y="3662975"/>
                </a:cubicBezTo>
                <a:cubicBezTo>
                  <a:pt x="1510810" y="3651884"/>
                  <a:pt x="1527938" y="3640005"/>
                  <a:pt x="1546231" y="3627337"/>
                </a:cubicBezTo>
                <a:cubicBezTo>
                  <a:pt x="1564524" y="3614668"/>
                  <a:pt x="1585539" y="3601771"/>
                  <a:pt x="1609275" y="3588646"/>
                </a:cubicBezTo>
                <a:cubicBezTo>
                  <a:pt x="1603467" y="3570284"/>
                  <a:pt x="1599431" y="3553362"/>
                  <a:pt x="1597167" y="3537882"/>
                </a:cubicBezTo>
                <a:cubicBezTo>
                  <a:pt x="1570230" y="3556244"/>
                  <a:pt x="1549878" y="3570593"/>
                  <a:pt x="1536112" y="3580928"/>
                </a:cubicBezTo>
                <a:lnTo>
                  <a:pt x="1536112" y="3490787"/>
                </a:lnTo>
                <a:cubicBezTo>
                  <a:pt x="1555572" y="3490787"/>
                  <a:pt x="1573511" y="3491496"/>
                  <a:pt x="1589930" y="3492914"/>
                </a:cubicBezTo>
                <a:lnTo>
                  <a:pt x="1589930" y="3443179"/>
                </a:lnTo>
                <a:cubicBezTo>
                  <a:pt x="1572551" y="3446060"/>
                  <a:pt x="1554612" y="3447500"/>
                  <a:pt x="1536112" y="3447500"/>
                </a:cubicBezTo>
                <a:lnTo>
                  <a:pt x="1536112" y="3391763"/>
                </a:lnTo>
                <a:cubicBezTo>
                  <a:pt x="1541372" y="3391763"/>
                  <a:pt x="1558590" y="3392483"/>
                  <a:pt x="1587769" y="3393923"/>
                </a:cubicBezTo>
                <a:lnTo>
                  <a:pt x="1587769" y="3344154"/>
                </a:lnTo>
                <a:cubicBezTo>
                  <a:pt x="1563576" y="3347058"/>
                  <a:pt x="1540572" y="3348510"/>
                  <a:pt x="1518757" y="3348510"/>
                </a:cubicBezTo>
                <a:cubicBezTo>
                  <a:pt x="1496919" y="3348510"/>
                  <a:pt x="1478305" y="3348064"/>
                  <a:pt x="1462915" y="3347172"/>
                </a:cubicBezTo>
                <a:cubicBezTo>
                  <a:pt x="1478191" y="3330159"/>
                  <a:pt x="1489499" y="3314896"/>
                  <a:pt x="1496839" y="3301381"/>
                </a:cubicBezTo>
                <a:cubicBezTo>
                  <a:pt x="1535484" y="3301381"/>
                  <a:pt x="1568664" y="3302090"/>
                  <a:pt x="1596378" y="3303508"/>
                </a:cubicBezTo>
                <a:lnTo>
                  <a:pt x="1596378" y="3253773"/>
                </a:lnTo>
                <a:cubicBezTo>
                  <a:pt x="1573580" y="3256654"/>
                  <a:pt x="1545602" y="3258095"/>
                  <a:pt x="1512446" y="3258095"/>
                </a:cubicBezTo>
                <a:cubicBezTo>
                  <a:pt x="1517773" y="3249977"/>
                  <a:pt x="1523244" y="3240310"/>
                  <a:pt x="1528858" y="3229094"/>
                </a:cubicBezTo>
                <a:cubicBezTo>
                  <a:pt x="1534472" y="3217878"/>
                  <a:pt x="1541909" y="3205329"/>
                  <a:pt x="1551170" y="3191449"/>
                </a:cubicBezTo>
                <a:cubicBezTo>
                  <a:pt x="1530018" y="3185961"/>
                  <a:pt x="1509815" y="3178747"/>
                  <a:pt x="1490562" y="3169806"/>
                </a:cubicBezTo>
                <a:close/>
                <a:moveTo>
                  <a:pt x="523089" y="3161196"/>
                </a:moveTo>
                <a:cubicBezTo>
                  <a:pt x="506145" y="3173705"/>
                  <a:pt x="491328" y="3184566"/>
                  <a:pt x="478636" y="3193782"/>
                </a:cubicBezTo>
                <a:cubicBezTo>
                  <a:pt x="493980" y="3209491"/>
                  <a:pt x="506168" y="3222319"/>
                  <a:pt x="515200" y="3232267"/>
                </a:cubicBezTo>
                <a:lnTo>
                  <a:pt x="315059" y="3232267"/>
                </a:lnTo>
                <a:cubicBezTo>
                  <a:pt x="316476" y="3255636"/>
                  <a:pt x="317185" y="3272889"/>
                  <a:pt x="317185" y="3284026"/>
                </a:cubicBezTo>
                <a:cubicBezTo>
                  <a:pt x="317185" y="3295185"/>
                  <a:pt x="316476" y="3313158"/>
                  <a:pt x="315059" y="3337946"/>
                </a:cubicBezTo>
                <a:lnTo>
                  <a:pt x="371277" y="3337946"/>
                </a:lnTo>
                <a:lnTo>
                  <a:pt x="371277" y="3277680"/>
                </a:lnTo>
                <a:lnTo>
                  <a:pt x="717537" y="3277680"/>
                </a:lnTo>
                <a:lnTo>
                  <a:pt x="717537" y="3335819"/>
                </a:lnTo>
                <a:lnTo>
                  <a:pt x="773756" y="3335819"/>
                </a:lnTo>
                <a:cubicBezTo>
                  <a:pt x="772315" y="3313478"/>
                  <a:pt x="771595" y="3296934"/>
                  <a:pt x="771595" y="3286186"/>
                </a:cubicBezTo>
                <a:cubicBezTo>
                  <a:pt x="771595" y="3274021"/>
                  <a:pt x="772315" y="3256048"/>
                  <a:pt x="773756" y="3232267"/>
                </a:cubicBezTo>
                <a:lnTo>
                  <a:pt x="575672" y="3232267"/>
                </a:lnTo>
                <a:cubicBezTo>
                  <a:pt x="571075" y="3224217"/>
                  <a:pt x="553548" y="3200527"/>
                  <a:pt x="523089" y="3161196"/>
                </a:cubicBezTo>
                <a:close/>
                <a:moveTo>
                  <a:pt x="2239713" y="3156909"/>
                </a:moveTo>
                <a:cubicBezTo>
                  <a:pt x="2217555" y="3164569"/>
                  <a:pt x="2198244" y="3172813"/>
                  <a:pt x="2181780" y="3181639"/>
                </a:cubicBezTo>
                <a:cubicBezTo>
                  <a:pt x="2193716" y="3204575"/>
                  <a:pt x="2203755" y="3223611"/>
                  <a:pt x="2211895" y="3238749"/>
                </a:cubicBezTo>
                <a:lnTo>
                  <a:pt x="1996662" y="3238749"/>
                </a:lnTo>
                <a:cubicBezTo>
                  <a:pt x="1998102" y="3257866"/>
                  <a:pt x="1998822" y="3277257"/>
                  <a:pt x="1998822" y="3296922"/>
                </a:cubicBezTo>
                <a:cubicBezTo>
                  <a:pt x="1998822" y="3315353"/>
                  <a:pt x="1998102" y="3334058"/>
                  <a:pt x="1996662" y="3353038"/>
                </a:cubicBezTo>
                <a:lnTo>
                  <a:pt x="2057202" y="3353038"/>
                </a:lnTo>
                <a:lnTo>
                  <a:pt x="2057202" y="3288450"/>
                </a:lnTo>
                <a:lnTo>
                  <a:pt x="2397014" y="3288450"/>
                </a:lnTo>
                <a:lnTo>
                  <a:pt x="2397014" y="3346555"/>
                </a:lnTo>
                <a:lnTo>
                  <a:pt x="2459680" y="3346555"/>
                </a:lnTo>
                <a:cubicBezTo>
                  <a:pt x="2458240" y="3332195"/>
                  <a:pt x="2457519" y="3314942"/>
                  <a:pt x="2457519" y="3294796"/>
                </a:cubicBezTo>
                <a:cubicBezTo>
                  <a:pt x="2457519" y="3273255"/>
                  <a:pt x="2458240" y="3254573"/>
                  <a:pt x="2459680" y="3238749"/>
                </a:cubicBezTo>
                <a:lnTo>
                  <a:pt x="2253922" y="3238749"/>
                </a:lnTo>
                <a:lnTo>
                  <a:pt x="2272435" y="3234530"/>
                </a:lnTo>
                <a:cubicBezTo>
                  <a:pt x="2263403" y="3211801"/>
                  <a:pt x="2252496" y="3185927"/>
                  <a:pt x="2239713" y="315690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9899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>
            <a:extLst>
              <a:ext uri="{FF2B5EF4-FFF2-40B4-BE49-F238E27FC236}">
                <a16:creationId xmlns:a16="http://schemas.microsoft.com/office/drawing/2014/main" id="{A65A27B0-C74E-4F7A-919C-35B000A4AFF8}"/>
              </a:ext>
            </a:extLst>
          </p:cNvPr>
          <p:cNvSpPr/>
          <p:nvPr/>
        </p:nvSpPr>
        <p:spPr>
          <a:xfrm>
            <a:off x="-2703444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8B50DCAA-5742-4D77-9B12-CE6922F60D01}"/>
              </a:ext>
            </a:extLst>
          </p:cNvPr>
          <p:cNvSpPr/>
          <p:nvPr/>
        </p:nvSpPr>
        <p:spPr>
          <a:xfrm>
            <a:off x="-1835426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FC8B5EA3-82CF-43C1-99F0-D122A95E8B66}"/>
              </a:ext>
            </a:extLst>
          </p:cNvPr>
          <p:cNvSpPr/>
          <p:nvPr/>
        </p:nvSpPr>
        <p:spPr>
          <a:xfrm>
            <a:off x="-967408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平行四边形 6">
            <a:extLst>
              <a:ext uri="{FF2B5EF4-FFF2-40B4-BE49-F238E27FC236}">
                <a16:creationId xmlns:a16="http://schemas.microsoft.com/office/drawing/2014/main" id="{223745D5-6440-4CD6-9FE2-04D6EFBC9910}"/>
              </a:ext>
            </a:extLst>
          </p:cNvPr>
          <p:cNvSpPr/>
          <p:nvPr/>
        </p:nvSpPr>
        <p:spPr>
          <a:xfrm>
            <a:off x="6301410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>
            <a:extLst>
              <a:ext uri="{FF2B5EF4-FFF2-40B4-BE49-F238E27FC236}">
                <a16:creationId xmlns:a16="http://schemas.microsoft.com/office/drawing/2014/main" id="{82944F8D-08E1-4009-B773-3A994164DA88}"/>
              </a:ext>
            </a:extLst>
          </p:cNvPr>
          <p:cNvSpPr/>
          <p:nvPr/>
        </p:nvSpPr>
        <p:spPr>
          <a:xfrm>
            <a:off x="7169428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321860E6-890E-4EEB-B3C7-2B3FC2DF05E1}"/>
              </a:ext>
            </a:extLst>
          </p:cNvPr>
          <p:cNvSpPr/>
          <p:nvPr/>
        </p:nvSpPr>
        <p:spPr>
          <a:xfrm>
            <a:off x="8037446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AA3FE33-930C-4893-996A-8AD0B345AC32}"/>
              </a:ext>
            </a:extLst>
          </p:cNvPr>
          <p:cNvSpPr txBox="1"/>
          <p:nvPr/>
        </p:nvSpPr>
        <p:spPr>
          <a:xfrm>
            <a:off x="2197335" y="3680791"/>
            <a:ext cx="6024563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色块法：插入 → 形状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6C150EE-9080-439D-BF36-742A2DB98E86}"/>
              </a:ext>
            </a:extLst>
          </p:cNvPr>
          <p:cNvSpPr/>
          <p:nvPr/>
        </p:nvSpPr>
        <p:spPr>
          <a:xfrm>
            <a:off x="11832000" y="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5E7E963-228F-425B-BF12-B88A975306A9}"/>
              </a:ext>
            </a:extLst>
          </p:cNvPr>
          <p:cNvSpPr/>
          <p:nvPr/>
        </p:nvSpPr>
        <p:spPr>
          <a:xfrm>
            <a:off x="11112000" y="360000"/>
            <a:ext cx="720000" cy="72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5603891-FE38-4B57-B5C6-695C63050E55}"/>
              </a:ext>
            </a:extLst>
          </p:cNvPr>
          <p:cNvSpPr/>
          <p:nvPr/>
        </p:nvSpPr>
        <p:spPr>
          <a:xfrm>
            <a:off x="10032000" y="1080000"/>
            <a:ext cx="1080000" cy="108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57D6327E-1A71-45A1-9D5A-9C32E80A5E18}"/>
              </a:ext>
            </a:extLst>
          </p:cNvPr>
          <p:cNvSpPr/>
          <p:nvPr/>
        </p:nvSpPr>
        <p:spPr>
          <a:xfrm>
            <a:off x="8592000" y="2160000"/>
            <a:ext cx="1440000" cy="14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026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5722FBDC-3C01-47EE-AAB6-505A4D2359F4}"/>
              </a:ext>
            </a:extLst>
          </p:cNvPr>
          <p:cNvSpPr txBox="1"/>
          <p:nvPr/>
        </p:nvSpPr>
        <p:spPr>
          <a:xfrm>
            <a:off x="333024" y="181123"/>
            <a:ext cx="6329789" cy="419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形状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按住</a:t>
            </a: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Shift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拖动形状，可以等比例放大或缩小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选中插入的形状 → 格式 → 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取色器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选中多个形状 → 格式 → 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合并形状 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结合：多个形状合并成一个形状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组合：形状的重叠部分被掏空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拆分：重叠部分拆分成新图形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	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相交：得到两个形状的重叠部分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剪除：去掉两个形状的重叠部分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60D1FC6F-2FA2-4F8A-9C20-1729F8063B39}"/>
              </a:ext>
            </a:extLst>
          </p:cNvPr>
          <p:cNvSpPr/>
          <p:nvPr/>
        </p:nvSpPr>
        <p:spPr>
          <a:xfrm>
            <a:off x="2920246" y="5452488"/>
            <a:ext cx="1109709" cy="1047565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直角三角形 50">
            <a:extLst>
              <a:ext uri="{FF2B5EF4-FFF2-40B4-BE49-F238E27FC236}">
                <a16:creationId xmlns:a16="http://schemas.microsoft.com/office/drawing/2014/main" id="{4C742122-99D7-4349-980E-F73D1D7AAA78}"/>
              </a:ext>
            </a:extLst>
          </p:cNvPr>
          <p:cNvSpPr/>
          <p:nvPr/>
        </p:nvSpPr>
        <p:spPr>
          <a:xfrm>
            <a:off x="3102952" y="5077406"/>
            <a:ext cx="1299866" cy="1245094"/>
          </a:xfrm>
          <a:prstGeom prst="rtTriangl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ED5E4278-C668-4992-8341-DB5755B977EB}"/>
              </a:ext>
            </a:extLst>
          </p:cNvPr>
          <p:cNvSpPr/>
          <p:nvPr/>
        </p:nvSpPr>
        <p:spPr>
          <a:xfrm>
            <a:off x="165431" y="5452488"/>
            <a:ext cx="927003" cy="870012"/>
          </a:xfrm>
          <a:custGeom>
            <a:avLst/>
            <a:gdLst>
              <a:gd name="connsiteX0" fmla="*/ 0 w 927003"/>
              <a:gd name="connsiteY0" fmla="*/ 0 h 870012"/>
              <a:gd name="connsiteX1" fmla="*/ 391582 w 927003"/>
              <a:gd name="connsiteY1" fmla="*/ 0 h 870012"/>
              <a:gd name="connsiteX2" fmla="*/ 927003 w 927003"/>
              <a:gd name="connsiteY2" fmla="*/ 512860 h 870012"/>
              <a:gd name="connsiteX3" fmla="*/ 927003 w 927003"/>
              <a:gd name="connsiteY3" fmla="*/ 870012 h 870012"/>
              <a:gd name="connsiteX4" fmla="*/ 0 w 927003"/>
              <a:gd name="connsiteY4" fmla="*/ 870012 h 870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7003" h="870012">
                <a:moveTo>
                  <a:pt x="0" y="0"/>
                </a:moveTo>
                <a:lnTo>
                  <a:pt x="391582" y="0"/>
                </a:lnTo>
                <a:lnTo>
                  <a:pt x="927003" y="512860"/>
                </a:lnTo>
                <a:lnTo>
                  <a:pt x="927003" y="870012"/>
                </a:lnTo>
                <a:lnTo>
                  <a:pt x="0" y="870012"/>
                </a:lnTo>
                <a:close/>
              </a:path>
            </a:pathLst>
          </a:cu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任意多边形: 形状 60">
            <a:extLst>
              <a:ext uri="{FF2B5EF4-FFF2-40B4-BE49-F238E27FC236}">
                <a16:creationId xmlns:a16="http://schemas.microsoft.com/office/drawing/2014/main" id="{16064786-2FA7-46DF-B20C-B840B0BD03F3}"/>
              </a:ext>
            </a:extLst>
          </p:cNvPr>
          <p:cNvSpPr/>
          <p:nvPr/>
        </p:nvSpPr>
        <p:spPr>
          <a:xfrm>
            <a:off x="6183562" y="5452488"/>
            <a:ext cx="1109709" cy="1047565"/>
          </a:xfrm>
          <a:custGeom>
            <a:avLst/>
            <a:gdLst>
              <a:gd name="connsiteX0" fmla="*/ 574288 w 1109709"/>
              <a:gd name="connsiteY0" fmla="*/ 0 h 1047565"/>
              <a:gd name="connsiteX1" fmla="*/ 1109709 w 1109709"/>
              <a:gd name="connsiteY1" fmla="*/ 0 h 1047565"/>
              <a:gd name="connsiteX2" fmla="*/ 1109709 w 1109709"/>
              <a:gd name="connsiteY2" fmla="*/ 512860 h 1047565"/>
              <a:gd name="connsiteX3" fmla="*/ 0 w 1109709"/>
              <a:gd name="connsiteY3" fmla="*/ 0 h 1047565"/>
              <a:gd name="connsiteX4" fmla="*/ 182706 w 1109709"/>
              <a:gd name="connsiteY4" fmla="*/ 0 h 1047565"/>
              <a:gd name="connsiteX5" fmla="*/ 182706 w 1109709"/>
              <a:gd name="connsiteY5" fmla="*/ 870012 h 1047565"/>
              <a:gd name="connsiteX6" fmla="*/ 1109709 w 1109709"/>
              <a:gd name="connsiteY6" fmla="*/ 870012 h 1047565"/>
              <a:gd name="connsiteX7" fmla="*/ 1109709 w 1109709"/>
              <a:gd name="connsiteY7" fmla="*/ 1047565 h 1047565"/>
              <a:gd name="connsiteX8" fmla="*/ 0 w 1109709"/>
              <a:gd name="connsiteY8" fmla="*/ 1047565 h 1047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09709" h="1047565">
                <a:moveTo>
                  <a:pt x="574288" y="0"/>
                </a:moveTo>
                <a:lnTo>
                  <a:pt x="1109709" y="0"/>
                </a:lnTo>
                <a:lnTo>
                  <a:pt x="1109709" y="512860"/>
                </a:lnTo>
                <a:close/>
                <a:moveTo>
                  <a:pt x="0" y="0"/>
                </a:moveTo>
                <a:lnTo>
                  <a:pt x="182706" y="0"/>
                </a:lnTo>
                <a:lnTo>
                  <a:pt x="182706" y="870012"/>
                </a:lnTo>
                <a:lnTo>
                  <a:pt x="1109709" y="870012"/>
                </a:lnTo>
                <a:lnTo>
                  <a:pt x="1109709" y="1047565"/>
                </a:lnTo>
                <a:lnTo>
                  <a:pt x="0" y="1047565"/>
                </a:lnTo>
                <a:close/>
              </a:path>
            </a:pathLst>
          </a:cu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D86E9885-E349-4881-9DAC-296B1A82BE26}"/>
              </a:ext>
            </a:extLst>
          </p:cNvPr>
          <p:cNvCxnSpPr>
            <a:cxnSpLocks/>
          </p:cNvCxnSpPr>
          <p:nvPr/>
        </p:nvCxnSpPr>
        <p:spPr>
          <a:xfrm>
            <a:off x="4402818" y="5971032"/>
            <a:ext cx="148591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>
            <a:extLst>
              <a:ext uri="{FF2B5EF4-FFF2-40B4-BE49-F238E27FC236}">
                <a16:creationId xmlns:a16="http://schemas.microsoft.com/office/drawing/2014/main" id="{C2A4C82B-F1C6-4370-A37F-0CE2B3ED05EF}"/>
              </a:ext>
            </a:extLst>
          </p:cNvPr>
          <p:cNvSpPr/>
          <p:nvPr/>
        </p:nvSpPr>
        <p:spPr>
          <a:xfrm>
            <a:off x="1702983" y="551528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相交</a:t>
            </a:r>
            <a:endParaRPr lang="zh-CN" altLang="en-US" dirty="0"/>
          </a:p>
        </p:txBody>
      </p: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C97B7881-5AEC-4088-A2CD-1A886ABFC930}"/>
              </a:ext>
            </a:extLst>
          </p:cNvPr>
          <p:cNvCxnSpPr>
            <a:cxnSpLocks/>
          </p:cNvCxnSpPr>
          <p:nvPr/>
        </p:nvCxnSpPr>
        <p:spPr>
          <a:xfrm rot="10800000">
            <a:off x="1263381" y="5971032"/>
            <a:ext cx="148591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21037434-2847-493F-9F15-FBFC77D6F571}"/>
              </a:ext>
            </a:extLst>
          </p:cNvPr>
          <p:cNvSpPr/>
          <p:nvPr/>
        </p:nvSpPr>
        <p:spPr>
          <a:xfrm>
            <a:off x="4697644" y="551528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剪除</a:t>
            </a:r>
            <a:endParaRPr lang="zh-CN" altLang="en-US" dirty="0"/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id="{EF106E56-20B9-4DAA-8653-79D74BD08280}"/>
              </a:ext>
            </a:extLst>
          </p:cNvPr>
          <p:cNvSpPr/>
          <p:nvPr/>
        </p:nvSpPr>
        <p:spPr>
          <a:xfrm>
            <a:off x="6248527" y="917839"/>
            <a:ext cx="761745" cy="705157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3136010F-1D0E-49EA-AC47-6F07C532255A}"/>
              </a:ext>
            </a:extLst>
          </p:cNvPr>
          <p:cNvSpPr/>
          <p:nvPr/>
        </p:nvSpPr>
        <p:spPr>
          <a:xfrm>
            <a:off x="6588771" y="783024"/>
            <a:ext cx="829340" cy="82934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6DCAA699-B290-46DA-9BFD-6DF4E328BEC0}"/>
              </a:ext>
            </a:extLst>
          </p:cNvPr>
          <p:cNvSpPr/>
          <p:nvPr/>
        </p:nvSpPr>
        <p:spPr>
          <a:xfrm>
            <a:off x="6914580" y="432151"/>
            <a:ext cx="1201479" cy="1194450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>
            <a:extLst>
              <a:ext uri="{FF2B5EF4-FFF2-40B4-BE49-F238E27FC236}">
                <a16:creationId xmlns:a16="http://schemas.microsoft.com/office/drawing/2014/main" id="{3445BE89-0D4D-4D84-920B-6C7B765BA845}"/>
              </a:ext>
            </a:extLst>
          </p:cNvPr>
          <p:cNvSpPr/>
          <p:nvPr/>
        </p:nvSpPr>
        <p:spPr>
          <a:xfrm>
            <a:off x="7812773" y="925048"/>
            <a:ext cx="697948" cy="697948"/>
          </a:xfrm>
          <a:prstGeom prst="ellipse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066C185B-96B6-4161-8F3E-F7A5AFA739F9}"/>
              </a:ext>
            </a:extLst>
          </p:cNvPr>
          <p:cNvSpPr/>
          <p:nvPr/>
        </p:nvSpPr>
        <p:spPr>
          <a:xfrm>
            <a:off x="6567751" y="1229772"/>
            <a:ext cx="1651847" cy="39682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: 形状 77">
            <a:extLst>
              <a:ext uri="{FF2B5EF4-FFF2-40B4-BE49-F238E27FC236}">
                <a16:creationId xmlns:a16="http://schemas.microsoft.com/office/drawing/2014/main" id="{92443A11-7CF9-4B9C-9C9F-BF47D4C111D0}"/>
              </a:ext>
            </a:extLst>
          </p:cNvPr>
          <p:cNvSpPr/>
          <p:nvPr/>
        </p:nvSpPr>
        <p:spPr>
          <a:xfrm>
            <a:off x="9522338" y="417915"/>
            <a:ext cx="2262194" cy="1194450"/>
          </a:xfrm>
          <a:custGeom>
            <a:avLst/>
            <a:gdLst>
              <a:gd name="connsiteX0" fmla="*/ 1266793 w 2262194"/>
              <a:gd name="connsiteY0" fmla="*/ 0 h 1194450"/>
              <a:gd name="connsiteX1" fmla="*/ 1855328 w 2262194"/>
              <a:gd name="connsiteY1" fmla="*/ 476863 h 1194450"/>
              <a:gd name="connsiteX2" fmla="*/ 1857523 w 2262194"/>
              <a:gd name="connsiteY2" fmla="*/ 498512 h 1194450"/>
              <a:gd name="connsiteX3" fmla="*/ 1913220 w 2262194"/>
              <a:gd name="connsiteY3" fmla="*/ 492897 h 1194450"/>
              <a:gd name="connsiteX4" fmla="*/ 2262194 w 2262194"/>
              <a:gd name="connsiteY4" fmla="*/ 841871 h 1194450"/>
              <a:gd name="connsiteX5" fmla="*/ 1983550 w 2262194"/>
              <a:gd name="connsiteY5" fmla="*/ 1183755 h 1194450"/>
              <a:gd name="connsiteX6" fmla="*/ 1971071 w 2262194"/>
              <a:gd name="connsiteY6" fmla="*/ 1185013 h 1194450"/>
              <a:gd name="connsiteX7" fmla="*/ 1971071 w 2262194"/>
              <a:gd name="connsiteY7" fmla="*/ 1194449 h 1194450"/>
              <a:gd name="connsiteX8" fmla="*/ 1266803 w 2262194"/>
              <a:gd name="connsiteY8" fmla="*/ 1194449 h 1194450"/>
              <a:gd name="connsiteX9" fmla="*/ 1266793 w 2262194"/>
              <a:gd name="connsiteY9" fmla="*/ 1194450 h 1194450"/>
              <a:gd name="connsiteX10" fmla="*/ 1266783 w 2262194"/>
              <a:gd name="connsiteY10" fmla="*/ 1194449 h 1194450"/>
              <a:gd name="connsiteX11" fmla="*/ 319224 w 2262194"/>
              <a:gd name="connsiteY11" fmla="*/ 1194449 h 1194450"/>
              <a:gd name="connsiteX12" fmla="*/ 319224 w 2262194"/>
              <a:gd name="connsiteY12" fmla="*/ 1185093 h 1194450"/>
              <a:gd name="connsiteX13" fmla="*/ 304114 w 2262194"/>
              <a:gd name="connsiteY13" fmla="*/ 1183683 h 1194450"/>
              <a:gd name="connsiteX14" fmla="*/ 0 w 2262194"/>
              <a:gd name="connsiteY14" fmla="*/ 838267 h 1194450"/>
              <a:gd name="connsiteX15" fmla="*/ 380873 w 2262194"/>
              <a:gd name="connsiteY15" fmla="*/ 485688 h 1194450"/>
              <a:gd name="connsiteX16" fmla="*/ 438876 w 2262194"/>
              <a:gd name="connsiteY16" fmla="*/ 489750 h 1194450"/>
              <a:gd name="connsiteX17" fmla="*/ 446058 w 2262194"/>
              <a:gd name="connsiteY17" fmla="*/ 491283 h 1194450"/>
              <a:gd name="connsiteX18" fmla="*/ 461698 w 2262194"/>
              <a:gd name="connsiteY18" fmla="*/ 472327 h 1194450"/>
              <a:gd name="connsiteX19" fmla="*/ 671344 w 2262194"/>
              <a:gd name="connsiteY19" fmla="*/ 359298 h 1194450"/>
              <a:gd name="connsiteX20" fmla="*/ 718859 w 2262194"/>
              <a:gd name="connsiteY20" fmla="*/ 354508 h 1194450"/>
              <a:gd name="connsiteX21" fmla="*/ 768650 w 2262194"/>
              <a:gd name="connsiteY21" fmla="*/ 263311 h 1194450"/>
              <a:gd name="connsiteX22" fmla="*/ 1266793 w 2262194"/>
              <a:gd name="connsiteY22" fmla="*/ 0 h 119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262194" h="1194450">
                <a:moveTo>
                  <a:pt x="1266793" y="0"/>
                </a:moveTo>
                <a:cubicBezTo>
                  <a:pt x="1557101" y="0"/>
                  <a:pt x="1799311" y="204718"/>
                  <a:pt x="1855328" y="476863"/>
                </a:cubicBezTo>
                <a:lnTo>
                  <a:pt x="1857523" y="498512"/>
                </a:lnTo>
                <a:lnTo>
                  <a:pt x="1913220" y="492897"/>
                </a:lnTo>
                <a:cubicBezTo>
                  <a:pt x="2105953" y="492897"/>
                  <a:pt x="2262194" y="649138"/>
                  <a:pt x="2262194" y="841871"/>
                </a:cubicBezTo>
                <a:cubicBezTo>
                  <a:pt x="2262194" y="1010512"/>
                  <a:pt x="2142572" y="1151215"/>
                  <a:pt x="1983550" y="1183755"/>
                </a:cubicBezTo>
                <a:lnTo>
                  <a:pt x="1971071" y="1185013"/>
                </a:lnTo>
                <a:lnTo>
                  <a:pt x="1971071" y="1194449"/>
                </a:lnTo>
                <a:lnTo>
                  <a:pt x="1266803" y="1194449"/>
                </a:lnTo>
                <a:lnTo>
                  <a:pt x="1266793" y="1194450"/>
                </a:lnTo>
                <a:lnTo>
                  <a:pt x="1266783" y="1194449"/>
                </a:lnTo>
                <a:lnTo>
                  <a:pt x="319224" y="1194449"/>
                </a:lnTo>
                <a:lnTo>
                  <a:pt x="319224" y="1185093"/>
                </a:lnTo>
                <a:lnTo>
                  <a:pt x="304114" y="1183683"/>
                </a:lnTo>
                <a:cubicBezTo>
                  <a:pt x="130557" y="1150806"/>
                  <a:pt x="0" y="1008651"/>
                  <a:pt x="0" y="838267"/>
                </a:cubicBezTo>
                <a:cubicBezTo>
                  <a:pt x="0" y="643543"/>
                  <a:pt x="170523" y="485688"/>
                  <a:pt x="380873" y="485688"/>
                </a:cubicBezTo>
                <a:cubicBezTo>
                  <a:pt x="400593" y="485688"/>
                  <a:pt x="419964" y="487075"/>
                  <a:pt x="438876" y="489750"/>
                </a:cubicBezTo>
                <a:lnTo>
                  <a:pt x="446058" y="491283"/>
                </a:lnTo>
                <a:lnTo>
                  <a:pt x="461698" y="472327"/>
                </a:lnTo>
                <a:cubicBezTo>
                  <a:pt x="517979" y="416047"/>
                  <a:pt x="590362" y="375869"/>
                  <a:pt x="671344" y="359298"/>
                </a:cubicBezTo>
                <a:lnTo>
                  <a:pt x="718859" y="354508"/>
                </a:lnTo>
                <a:lnTo>
                  <a:pt x="768650" y="263311"/>
                </a:lnTo>
                <a:cubicBezTo>
                  <a:pt x="876607" y="104448"/>
                  <a:pt x="1059431" y="0"/>
                  <a:pt x="1266793" y="0"/>
                </a:cubicBezTo>
                <a:close/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9BCFB709-21EB-45EE-86D4-158C1128036E}"/>
              </a:ext>
            </a:extLst>
          </p:cNvPr>
          <p:cNvCxnSpPr>
            <a:cxnSpLocks/>
          </p:cNvCxnSpPr>
          <p:nvPr/>
        </p:nvCxnSpPr>
        <p:spPr>
          <a:xfrm>
            <a:off x="8545952" y="1106109"/>
            <a:ext cx="94115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矩形 79">
            <a:extLst>
              <a:ext uri="{FF2B5EF4-FFF2-40B4-BE49-F238E27FC236}">
                <a16:creationId xmlns:a16="http://schemas.microsoft.com/office/drawing/2014/main" id="{4A0AEE61-2433-46D9-B4EA-952B1D2283E3}"/>
              </a:ext>
            </a:extLst>
          </p:cNvPr>
          <p:cNvSpPr/>
          <p:nvPr/>
        </p:nvSpPr>
        <p:spPr>
          <a:xfrm>
            <a:off x="8693364" y="7331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结合</a:t>
            </a:r>
            <a:endParaRPr lang="zh-CN" altLang="en-US" dirty="0"/>
          </a:p>
        </p:txBody>
      </p:sp>
      <p:sp>
        <p:nvSpPr>
          <p:cNvPr id="82" name="椭圆 81">
            <a:extLst>
              <a:ext uri="{FF2B5EF4-FFF2-40B4-BE49-F238E27FC236}">
                <a16:creationId xmlns:a16="http://schemas.microsoft.com/office/drawing/2014/main" id="{4DF639F1-28D4-41DB-87D3-0B192DA4B31E}"/>
              </a:ext>
            </a:extLst>
          </p:cNvPr>
          <p:cNvSpPr/>
          <p:nvPr/>
        </p:nvSpPr>
        <p:spPr>
          <a:xfrm>
            <a:off x="6368024" y="2579890"/>
            <a:ext cx="941158" cy="967559"/>
          </a:xfrm>
          <a:prstGeom prst="ellipse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>
            <a:extLst>
              <a:ext uri="{FF2B5EF4-FFF2-40B4-BE49-F238E27FC236}">
                <a16:creationId xmlns:a16="http://schemas.microsoft.com/office/drawing/2014/main" id="{EEA32F5E-57B1-410F-84DD-1A80303645F3}"/>
              </a:ext>
            </a:extLst>
          </p:cNvPr>
          <p:cNvSpPr/>
          <p:nvPr/>
        </p:nvSpPr>
        <p:spPr>
          <a:xfrm>
            <a:off x="6914580" y="2813194"/>
            <a:ext cx="941158" cy="967559"/>
          </a:xfrm>
          <a:prstGeom prst="ellipse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任意多边形: 形状 85">
            <a:extLst>
              <a:ext uri="{FF2B5EF4-FFF2-40B4-BE49-F238E27FC236}">
                <a16:creationId xmlns:a16="http://schemas.microsoft.com/office/drawing/2014/main" id="{E1E1BB88-34CE-440A-89B4-58CA7920254D}"/>
              </a:ext>
            </a:extLst>
          </p:cNvPr>
          <p:cNvSpPr/>
          <p:nvPr/>
        </p:nvSpPr>
        <p:spPr>
          <a:xfrm>
            <a:off x="9284890" y="2222820"/>
            <a:ext cx="1487714" cy="1200864"/>
          </a:xfrm>
          <a:custGeom>
            <a:avLst/>
            <a:gdLst>
              <a:gd name="connsiteX0" fmla="*/ 1017135 w 1487714"/>
              <a:gd name="connsiteY0" fmla="*/ 233304 h 1200864"/>
              <a:gd name="connsiteX1" fmla="*/ 1487714 w 1487714"/>
              <a:gd name="connsiteY1" fmla="*/ 717084 h 1200864"/>
              <a:gd name="connsiteX2" fmla="*/ 1017135 w 1487714"/>
              <a:gd name="connsiteY2" fmla="*/ 1200864 h 1200864"/>
              <a:gd name="connsiteX3" fmla="*/ 626923 w 1487714"/>
              <a:gd name="connsiteY3" fmla="*/ 987570 h 1200864"/>
              <a:gd name="connsiteX4" fmla="*/ 604572 w 1487714"/>
              <a:gd name="connsiteY4" fmla="*/ 945236 h 1200864"/>
              <a:gd name="connsiteX5" fmla="*/ 653750 w 1487714"/>
              <a:gd name="connsiteY5" fmla="*/ 929542 h 1200864"/>
              <a:gd name="connsiteX6" fmla="*/ 941158 w 1487714"/>
              <a:gd name="connsiteY6" fmla="*/ 483780 h 1200864"/>
              <a:gd name="connsiteX7" fmla="*/ 904178 w 1487714"/>
              <a:gd name="connsiteY7" fmla="*/ 295471 h 1200864"/>
              <a:gd name="connsiteX8" fmla="*/ 883142 w 1487714"/>
              <a:gd name="connsiteY8" fmla="*/ 255628 h 1200864"/>
              <a:gd name="connsiteX9" fmla="*/ 922297 w 1487714"/>
              <a:gd name="connsiteY9" fmla="*/ 243133 h 1200864"/>
              <a:gd name="connsiteX10" fmla="*/ 1017135 w 1487714"/>
              <a:gd name="connsiteY10" fmla="*/ 233304 h 1200864"/>
              <a:gd name="connsiteX11" fmla="*/ 470579 w 1487714"/>
              <a:gd name="connsiteY11" fmla="*/ 0 h 1200864"/>
              <a:gd name="connsiteX12" fmla="*/ 860791 w 1487714"/>
              <a:gd name="connsiteY12" fmla="*/ 213294 h 1200864"/>
              <a:gd name="connsiteX13" fmla="*/ 883142 w 1487714"/>
              <a:gd name="connsiteY13" fmla="*/ 255628 h 1200864"/>
              <a:gd name="connsiteX14" fmla="*/ 833964 w 1487714"/>
              <a:gd name="connsiteY14" fmla="*/ 271322 h 1200864"/>
              <a:gd name="connsiteX15" fmla="*/ 546556 w 1487714"/>
              <a:gd name="connsiteY15" fmla="*/ 717084 h 1200864"/>
              <a:gd name="connsiteX16" fmla="*/ 583536 w 1487714"/>
              <a:gd name="connsiteY16" fmla="*/ 905393 h 1200864"/>
              <a:gd name="connsiteX17" fmla="*/ 604572 w 1487714"/>
              <a:gd name="connsiteY17" fmla="*/ 945236 h 1200864"/>
              <a:gd name="connsiteX18" fmla="*/ 565417 w 1487714"/>
              <a:gd name="connsiteY18" fmla="*/ 957731 h 1200864"/>
              <a:gd name="connsiteX19" fmla="*/ 470579 w 1487714"/>
              <a:gd name="connsiteY19" fmla="*/ 967560 h 1200864"/>
              <a:gd name="connsiteX20" fmla="*/ 0 w 1487714"/>
              <a:gd name="connsiteY20" fmla="*/ 483780 h 1200864"/>
              <a:gd name="connsiteX21" fmla="*/ 470579 w 1487714"/>
              <a:gd name="connsiteY21" fmla="*/ 0 h 1200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487714" h="1200864">
                <a:moveTo>
                  <a:pt x="1017135" y="233304"/>
                </a:moveTo>
                <a:cubicBezTo>
                  <a:pt x="1277029" y="233304"/>
                  <a:pt x="1487714" y="449900"/>
                  <a:pt x="1487714" y="717084"/>
                </a:cubicBezTo>
                <a:cubicBezTo>
                  <a:pt x="1487714" y="984268"/>
                  <a:pt x="1277029" y="1200864"/>
                  <a:pt x="1017135" y="1200864"/>
                </a:cubicBezTo>
                <a:cubicBezTo>
                  <a:pt x="854701" y="1200864"/>
                  <a:pt x="711490" y="1116256"/>
                  <a:pt x="626923" y="987570"/>
                </a:cubicBezTo>
                <a:lnTo>
                  <a:pt x="604572" y="945236"/>
                </a:lnTo>
                <a:lnTo>
                  <a:pt x="653750" y="929542"/>
                </a:lnTo>
                <a:cubicBezTo>
                  <a:pt x="822648" y="856100"/>
                  <a:pt x="941158" y="684168"/>
                  <a:pt x="941158" y="483780"/>
                </a:cubicBezTo>
                <a:cubicBezTo>
                  <a:pt x="941158" y="416984"/>
                  <a:pt x="927990" y="353350"/>
                  <a:pt x="904178" y="295471"/>
                </a:cubicBezTo>
                <a:lnTo>
                  <a:pt x="883142" y="255628"/>
                </a:lnTo>
                <a:lnTo>
                  <a:pt x="922297" y="243133"/>
                </a:lnTo>
                <a:cubicBezTo>
                  <a:pt x="952930" y="236688"/>
                  <a:pt x="984648" y="233304"/>
                  <a:pt x="1017135" y="233304"/>
                </a:cubicBezTo>
                <a:close/>
                <a:moveTo>
                  <a:pt x="470579" y="0"/>
                </a:moveTo>
                <a:cubicBezTo>
                  <a:pt x="633013" y="0"/>
                  <a:pt x="776224" y="84608"/>
                  <a:pt x="860791" y="213294"/>
                </a:cubicBezTo>
                <a:lnTo>
                  <a:pt x="883142" y="255628"/>
                </a:lnTo>
                <a:lnTo>
                  <a:pt x="833964" y="271322"/>
                </a:lnTo>
                <a:cubicBezTo>
                  <a:pt x="665066" y="344764"/>
                  <a:pt x="546556" y="516696"/>
                  <a:pt x="546556" y="717084"/>
                </a:cubicBezTo>
                <a:cubicBezTo>
                  <a:pt x="546556" y="783880"/>
                  <a:pt x="559724" y="847514"/>
                  <a:pt x="583536" y="905393"/>
                </a:cubicBezTo>
                <a:lnTo>
                  <a:pt x="604572" y="945236"/>
                </a:lnTo>
                <a:lnTo>
                  <a:pt x="565417" y="957731"/>
                </a:lnTo>
                <a:cubicBezTo>
                  <a:pt x="534784" y="964176"/>
                  <a:pt x="503066" y="967560"/>
                  <a:pt x="470579" y="967560"/>
                </a:cubicBezTo>
                <a:cubicBezTo>
                  <a:pt x="210685" y="967560"/>
                  <a:pt x="0" y="750964"/>
                  <a:pt x="0" y="483780"/>
                </a:cubicBezTo>
                <a:cubicBezTo>
                  <a:pt x="0" y="216596"/>
                  <a:pt x="210685" y="0"/>
                  <a:pt x="470579" y="0"/>
                </a:cubicBezTo>
                <a:close/>
              </a:path>
            </a:pathLst>
          </a:cu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任意多边形: 形状 90">
            <a:extLst>
              <a:ext uri="{FF2B5EF4-FFF2-40B4-BE49-F238E27FC236}">
                <a16:creationId xmlns:a16="http://schemas.microsoft.com/office/drawing/2014/main" id="{C974F2AB-8EEA-4DFA-A7A5-42283FD1B9CC}"/>
              </a:ext>
            </a:extLst>
          </p:cNvPr>
          <p:cNvSpPr/>
          <p:nvPr/>
        </p:nvSpPr>
        <p:spPr>
          <a:xfrm>
            <a:off x="9831446" y="4289767"/>
            <a:ext cx="394602" cy="689608"/>
          </a:xfrm>
          <a:custGeom>
            <a:avLst/>
            <a:gdLst>
              <a:gd name="connsiteX0" fmla="*/ 336586 w 394602"/>
              <a:gd name="connsiteY0" fmla="*/ 0 h 689608"/>
              <a:gd name="connsiteX1" fmla="*/ 357622 w 394602"/>
              <a:gd name="connsiteY1" fmla="*/ 39843 h 689608"/>
              <a:gd name="connsiteX2" fmla="*/ 394602 w 394602"/>
              <a:gd name="connsiteY2" fmla="*/ 228152 h 689608"/>
              <a:gd name="connsiteX3" fmla="*/ 107194 w 394602"/>
              <a:gd name="connsiteY3" fmla="*/ 673914 h 689608"/>
              <a:gd name="connsiteX4" fmla="*/ 58016 w 394602"/>
              <a:gd name="connsiteY4" fmla="*/ 689608 h 689608"/>
              <a:gd name="connsiteX5" fmla="*/ 36980 w 394602"/>
              <a:gd name="connsiteY5" fmla="*/ 649765 h 689608"/>
              <a:gd name="connsiteX6" fmla="*/ 0 w 394602"/>
              <a:gd name="connsiteY6" fmla="*/ 461456 h 689608"/>
              <a:gd name="connsiteX7" fmla="*/ 287408 w 394602"/>
              <a:gd name="connsiteY7" fmla="*/ 15694 h 689608"/>
              <a:gd name="connsiteX8" fmla="*/ 336586 w 394602"/>
              <a:gd name="connsiteY8" fmla="*/ 0 h 689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4602" h="689608">
                <a:moveTo>
                  <a:pt x="336586" y="0"/>
                </a:moveTo>
                <a:lnTo>
                  <a:pt x="357622" y="39843"/>
                </a:lnTo>
                <a:cubicBezTo>
                  <a:pt x="381434" y="97722"/>
                  <a:pt x="394602" y="161356"/>
                  <a:pt x="394602" y="228152"/>
                </a:cubicBezTo>
                <a:cubicBezTo>
                  <a:pt x="394602" y="428540"/>
                  <a:pt x="276092" y="600472"/>
                  <a:pt x="107194" y="673914"/>
                </a:cubicBezTo>
                <a:lnTo>
                  <a:pt x="58016" y="689608"/>
                </a:lnTo>
                <a:lnTo>
                  <a:pt x="36980" y="649765"/>
                </a:lnTo>
                <a:cubicBezTo>
                  <a:pt x="13168" y="591886"/>
                  <a:pt x="0" y="528252"/>
                  <a:pt x="0" y="461456"/>
                </a:cubicBezTo>
                <a:cubicBezTo>
                  <a:pt x="0" y="261068"/>
                  <a:pt x="118510" y="89136"/>
                  <a:pt x="287408" y="15694"/>
                </a:cubicBezTo>
                <a:lnTo>
                  <a:pt x="336586" y="0"/>
                </a:lnTo>
                <a:close/>
              </a:path>
            </a:pathLst>
          </a:cu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任意多边形: 形状 89">
            <a:extLst>
              <a:ext uri="{FF2B5EF4-FFF2-40B4-BE49-F238E27FC236}">
                <a16:creationId xmlns:a16="http://schemas.microsoft.com/office/drawing/2014/main" id="{0B689EFF-7BCE-4F30-B7CC-69842522F7E2}"/>
              </a:ext>
            </a:extLst>
          </p:cNvPr>
          <p:cNvSpPr/>
          <p:nvPr/>
        </p:nvSpPr>
        <p:spPr>
          <a:xfrm>
            <a:off x="8954502" y="3890286"/>
            <a:ext cx="883142" cy="967560"/>
          </a:xfrm>
          <a:custGeom>
            <a:avLst/>
            <a:gdLst>
              <a:gd name="connsiteX0" fmla="*/ 470579 w 883142"/>
              <a:gd name="connsiteY0" fmla="*/ 0 h 967560"/>
              <a:gd name="connsiteX1" fmla="*/ 860791 w 883142"/>
              <a:gd name="connsiteY1" fmla="*/ 213294 h 967560"/>
              <a:gd name="connsiteX2" fmla="*/ 883142 w 883142"/>
              <a:gd name="connsiteY2" fmla="*/ 255628 h 967560"/>
              <a:gd name="connsiteX3" fmla="*/ 833964 w 883142"/>
              <a:gd name="connsiteY3" fmla="*/ 271322 h 967560"/>
              <a:gd name="connsiteX4" fmla="*/ 546556 w 883142"/>
              <a:gd name="connsiteY4" fmla="*/ 717084 h 967560"/>
              <a:gd name="connsiteX5" fmla="*/ 583536 w 883142"/>
              <a:gd name="connsiteY5" fmla="*/ 905393 h 967560"/>
              <a:gd name="connsiteX6" fmla="*/ 604572 w 883142"/>
              <a:gd name="connsiteY6" fmla="*/ 945236 h 967560"/>
              <a:gd name="connsiteX7" fmla="*/ 565417 w 883142"/>
              <a:gd name="connsiteY7" fmla="*/ 957731 h 967560"/>
              <a:gd name="connsiteX8" fmla="*/ 470579 w 883142"/>
              <a:gd name="connsiteY8" fmla="*/ 967560 h 967560"/>
              <a:gd name="connsiteX9" fmla="*/ 0 w 883142"/>
              <a:gd name="connsiteY9" fmla="*/ 483780 h 967560"/>
              <a:gd name="connsiteX10" fmla="*/ 470579 w 883142"/>
              <a:gd name="connsiteY10" fmla="*/ 0 h 967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83142" h="967560">
                <a:moveTo>
                  <a:pt x="470579" y="0"/>
                </a:moveTo>
                <a:cubicBezTo>
                  <a:pt x="633013" y="0"/>
                  <a:pt x="776224" y="84608"/>
                  <a:pt x="860791" y="213294"/>
                </a:cubicBezTo>
                <a:lnTo>
                  <a:pt x="883142" y="255628"/>
                </a:lnTo>
                <a:lnTo>
                  <a:pt x="833964" y="271322"/>
                </a:lnTo>
                <a:cubicBezTo>
                  <a:pt x="665066" y="344764"/>
                  <a:pt x="546556" y="516696"/>
                  <a:pt x="546556" y="717084"/>
                </a:cubicBezTo>
                <a:cubicBezTo>
                  <a:pt x="546556" y="783880"/>
                  <a:pt x="559724" y="847514"/>
                  <a:pt x="583536" y="905393"/>
                </a:cubicBezTo>
                <a:lnTo>
                  <a:pt x="604572" y="945236"/>
                </a:lnTo>
                <a:lnTo>
                  <a:pt x="565417" y="957731"/>
                </a:lnTo>
                <a:cubicBezTo>
                  <a:pt x="534784" y="964176"/>
                  <a:pt x="503066" y="967560"/>
                  <a:pt x="470579" y="967560"/>
                </a:cubicBezTo>
                <a:cubicBezTo>
                  <a:pt x="210685" y="967560"/>
                  <a:pt x="0" y="750964"/>
                  <a:pt x="0" y="483780"/>
                </a:cubicBezTo>
                <a:cubicBezTo>
                  <a:pt x="0" y="216596"/>
                  <a:pt x="210685" y="0"/>
                  <a:pt x="470579" y="0"/>
                </a:cubicBezTo>
                <a:close/>
              </a:path>
            </a:pathLst>
          </a:cu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任意多边形: 形状 88">
            <a:extLst>
              <a:ext uri="{FF2B5EF4-FFF2-40B4-BE49-F238E27FC236}">
                <a16:creationId xmlns:a16="http://schemas.microsoft.com/office/drawing/2014/main" id="{3C2F3A74-A2DA-4D72-9588-2E54580E3228}"/>
              </a:ext>
            </a:extLst>
          </p:cNvPr>
          <p:cNvSpPr/>
          <p:nvPr/>
        </p:nvSpPr>
        <p:spPr>
          <a:xfrm>
            <a:off x="10211864" y="4374066"/>
            <a:ext cx="883142" cy="967560"/>
          </a:xfrm>
          <a:custGeom>
            <a:avLst/>
            <a:gdLst>
              <a:gd name="connsiteX0" fmla="*/ 412563 w 883142"/>
              <a:gd name="connsiteY0" fmla="*/ 0 h 967560"/>
              <a:gd name="connsiteX1" fmla="*/ 883142 w 883142"/>
              <a:gd name="connsiteY1" fmla="*/ 483780 h 967560"/>
              <a:gd name="connsiteX2" fmla="*/ 412563 w 883142"/>
              <a:gd name="connsiteY2" fmla="*/ 967560 h 967560"/>
              <a:gd name="connsiteX3" fmla="*/ 22351 w 883142"/>
              <a:gd name="connsiteY3" fmla="*/ 754266 h 967560"/>
              <a:gd name="connsiteX4" fmla="*/ 0 w 883142"/>
              <a:gd name="connsiteY4" fmla="*/ 711932 h 967560"/>
              <a:gd name="connsiteX5" fmla="*/ 49178 w 883142"/>
              <a:gd name="connsiteY5" fmla="*/ 696238 h 967560"/>
              <a:gd name="connsiteX6" fmla="*/ 336586 w 883142"/>
              <a:gd name="connsiteY6" fmla="*/ 250476 h 967560"/>
              <a:gd name="connsiteX7" fmla="*/ 299606 w 883142"/>
              <a:gd name="connsiteY7" fmla="*/ 62167 h 967560"/>
              <a:gd name="connsiteX8" fmla="*/ 278570 w 883142"/>
              <a:gd name="connsiteY8" fmla="*/ 22324 h 967560"/>
              <a:gd name="connsiteX9" fmla="*/ 317725 w 883142"/>
              <a:gd name="connsiteY9" fmla="*/ 9829 h 967560"/>
              <a:gd name="connsiteX10" fmla="*/ 412563 w 883142"/>
              <a:gd name="connsiteY10" fmla="*/ 0 h 967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83142" h="967560">
                <a:moveTo>
                  <a:pt x="412563" y="0"/>
                </a:moveTo>
                <a:cubicBezTo>
                  <a:pt x="672457" y="0"/>
                  <a:pt x="883142" y="216596"/>
                  <a:pt x="883142" y="483780"/>
                </a:cubicBezTo>
                <a:cubicBezTo>
                  <a:pt x="883142" y="750964"/>
                  <a:pt x="672457" y="967560"/>
                  <a:pt x="412563" y="967560"/>
                </a:cubicBezTo>
                <a:cubicBezTo>
                  <a:pt x="250129" y="967560"/>
                  <a:pt x="106918" y="882952"/>
                  <a:pt x="22351" y="754266"/>
                </a:cubicBezTo>
                <a:lnTo>
                  <a:pt x="0" y="711932"/>
                </a:lnTo>
                <a:lnTo>
                  <a:pt x="49178" y="696238"/>
                </a:lnTo>
                <a:cubicBezTo>
                  <a:pt x="218076" y="622796"/>
                  <a:pt x="336586" y="450864"/>
                  <a:pt x="336586" y="250476"/>
                </a:cubicBezTo>
                <a:cubicBezTo>
                  <a:pt x="336586" y="183680"/>
                  <a:pt x="323418" y="120046"/>
                  <a:pt x="299606" y="62167"/>
                </a:cubicBezTo>
                <a:lnTo>
                  <a:pt x="278570" y="22324"/>
                </a:lnTo>
                <a:lnTo>
                  <a:pt x="317725" y="9829"/>
                </a:lnTo>
                <a:cubicBezTo>
                  <a:pt x="348358" y="3385"/>
                  <a:pt x="380076" y="0"/>
                  <a:pt x="412563" y="0"/>
                </a:cubicBezTo>
                <a:close/>
              </a:path>
            </a:pathLst>
          </a:cu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2" name="直接箭头连接符 91">
            <a:extLst>
              <a:ext uri="{FF2B5EF4-FFF2-40B4-BE49-F238E27FC236}">
                <a16:creationId xmlns:a16="http://schemas.microsoft.com/office/drawing/2014/main" id="{2FC13A81-6A6B-4BC4-87FC-5885F8F00502}"/>
              </a:ext>
            </a:extLst>
          </p:cNvPr>
          <p:cNvCxnSpPr>
            <a:cxnSpLocks/>
          </p:cNvCxnSpPr>
          <p:nvPr/>
        </p:nvCxnSpPr>
        <p:spPr>
          <a:xfrm flipV="1">
            <a:off x="7960469" y="2750177"/>
            <a:ext cx="1151633" cy="45816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>
            <a:extLst>
              <a:ext uri="{FF2B5EF4-FFF2-40B4-BE49-F238E27FC236}">
                <a16:creationId xmlns:a16="http://schemas.microsoft.com/office/drawing/2014/main" id="{A1F442B9-5B20-4081-9C42-A2185BA26BDC}"/>
              </a:ext>
            </a:extLst>
          </p:cNvPr>
          <p:cNvSpPr/>
          <p:nvPr/>
        </p:nvSpPr>
        <p:spPr>
          <a:xfrm rot="20238498">
            <a:off x="8162283" y="2601597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组合</a:t>
            </a:r>
            <a:endParaRPr lang="zh-CN" altLang="en-US" dirty="0"/>
          </a:p>
        </p:txBody>
      </p:sp>
      <p:cxnSp>
        <p:nvCxnSpPr>
          <p:cNvPr id="96" name="直接箭头连接符 95">
            <a:extLst>
              <a:ext uri="{FF2B5EF4-FFF2-40B4-BE49-F238E27FC236}">
                <a16:creationId xmlns:a16="http://schemas.microsoft.com/office/drawing/2014/main" id="{0EEFF65C-C574-4F2B-969D-047D46A2BAEC}"/>
              </a:ext>
            </a:extLst>
          </p:cNvPr>
          <p:cNvCxnSpPr>
            <a:cxnSpLocks/>
          </p:cNvCxnSpPr>
          <p:nvPr/>
        </p:nvCxnSpPr>
        <p:spPr>
          <a:xfrm>
            <a:off x="7909631" y="3521833"/>
            <a:ext cx="1044871" cy="57170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矩形 97">
            <a:extLst>
              <a:ext uri="{FF2B5EF4-FFF2-40B4-BE49-F238E27FC236}">
                <a16:creationId xmlns:a16="http://schemas.microsoft.com/office/drawing/2014/main" id="{891E5548-5CE7-465C-8CEA-718C1F44AA98}"/>
              </a:ext>
            </a:extLst>
          </p:cNvPr>
          <p:cNvSpPr/>
          <p:nvPr/>
        </p:nvSpPr>
        <p:spPr>
          <a:xfrm rot="1658667">
            <a:off x="8159717" y="3420519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拆分</a:t>
            </a:r>
            <a:endParaRPr lang="zh-CN" altLang="en-US" dirty="0"/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FB005163-49B5-4CD6-B6A7-44272A9DAE22}"/>
              </a:ext>
            </a:extLst>
          </p:cNvPr>
          <p:cNvSpPr/>
          <p:nvPr/>
        </p:nvSpPr>
        <p:spPr>
          <a:xfrm>
            <a:off x="9339695" y="5348676"/>
            <a:ext cx="10198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个形状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1678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A72BBF1-6D7B-4499-BEC8-53BD0619C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635317" y="2235785"/>
            <a:ext cx="11145203" cy="1955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蒙版：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粘贴原始图片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插入 → 矩形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设为无边框、纯色、调整透明度</a:t>
            </a:r>
          </a:p>
          <a:p>
            <a:pPr>
              <a:lnSpc>
                <a:spcPct val="150000"/>
              </a:lnSpc>
            </a:pP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3578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3BE313F-C384-49D4-9919-927776546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5000">
                <a:schemeClr val="bg1"/>
              </a:gs>
              <a:gs pos="100000">
                <a:schemeClr val="bg1">
                  <a:lumMod val="50000"/>
                  <a:lumOff val="50000"/>
                  <a:alpha val="0"/>
                </a:schemeClr>
              </a:gs>
            </a:gsLst>
            <a:lin ang="10800000" scaled="1"/>
          </a:gra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421957" y="368482"/>
            <a:ext cx="4744403" cy="6121035"/>
          </a:xfrm>
          <a:prstGeom prst="rect">
            <a:avLst/>
          </a:prstGeom>
          <a:gradFill>
            <a:gsLst>
              <a:gs pos="7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粘贴原始图片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插入矩形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设为无边框、纯色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设为渐变填充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设置渐变类型、方向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设置渐变光圈：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·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删除、增加光圈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·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一般来说，两头光圈透明度设为极值，调中间光圈的位置和透明度，直至达到所需效果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1404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8C2749-942C-45B8-AA82-B8A06E0191BA}"/>
              </a:ext>
            </a:extLst>
          </p:cNvPr>
          <p:cNvSpPr txBox="1"/>
          <p:nvPr/>
        </p:nvSpPr>
        <p:spPr>
          <a:xfrm>
            <a:off x="-2131894" y="-2421488"/>
            <a:ext cx="6596678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0" dirty="0">
                <a:solidFill>
                  <a:schemeClr val="bg1">
                    <a:alpha val="40000"/>
                  </a:schemeClr>
                </a:solidFill>
                <a:latin typeface="汉仪程行简" panose="00020600040101010101" pitchFamily="18" charset="-122"/>
                <a:ea typeface="汉仪程行简" panose="00020600040101010101" pitchFamily="18" charset="-122"/>
              </a:rPr>
              <a:t>奋</a:t>
            </a:r>
            <a:endParaRPr lang="en-US" altLang="zh-CN" sz="50000" dirty="0">
              <a:solidFill>
                <a:schemeClr val="bg1">
                  <a:alpha val="40000"/>
                </a:schemeClr>
              </a:solidFill>
              <a:latin typeface="汉仪程行简" panose="00020600040101010101" pitchFamily="18" charset="-122"/>
              <a:ea typeface="汉仪程行简" panose="00020600040101010101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A81A476-15AE-42DC-891F-2F78E61EFAFA}"/>
              </a:ext>
            </a:extLst>
          </p:cNvPr>
          <p:cNvSpPr txBox="1"/>
          <p:nvPr/>
        </p:nvSpPr>
        <p:spPr>
          <a:xfrm>
            <a:off x="7403499" y="2124755"/>
            <a:ext cx="6596678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0" dirty="0">
                <a:solidFill>
                  <a:schemeClr val="bg1">
                    <a:alpha val="40000"/>
                  </a:schemeClr>
                </a:solidFill>
                <a:latin typeface="汉仪程行简" panose="00020600040101010101" pitchFamily="18" charset="-122"/>
                <a:ea typeface="汉仪程行简" panose="00020600040101010101" pitchFamily="18" charset="-122"/>
              </a:rPr>
              <a:t>斗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38A61CB-5DAF-49AC-A803-E9C623CC9A33}"/>
              </a:ext>
            </a:extLst>
          </p:cNvPr>
          <p:cNvGrpSpPr/>
          <p:nvPr/>
        </p:nvGrpSpPr>
        <p:grpSpPr>
          <a:xfrm>
            <a:off x="4169701" y="1244506"/>
            <a:ext cx="4124206" cy="4832769"/>
            <a:chOff x="4887125" y="1490007"/>
            <a:chExt cx="4124206" cy="483276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367D39B-A5C1-4662-90C6-F0594F72DCEF}"/>
                </a:ext>
              </a:extLst>
            </p:cNvPr>
            <p:cNvSpPr txBox="1"/>
            <p:nvPr/>
          </p:nvSpPr>
          <p:spPr>
            <a:xfrm>
              <a:off x="6261860" y="3152677"/>
              <a:ext cx="2749471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0" dirty="0">
                  <a:solidFill>
                    <a:schemeClr val="bg1"/>
                  </a:solidFill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斗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2606BFE-2CD9-4606-8D6E-A14E880585CC}"/>
                </a:ext>
              </a:extLst>
            </p:cNvPr>
            <p:cNvSpPr/>
            <p:nvPr/>
          </p:nvSpPr>
          <p:spPr>
            <a:xfrm>
              <a:off x="4887125" y="1490007"/>
              <a:ext cx="2749471" cy="31700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0" dirty="0">
                  <a:solidFill>
                    <a:schemeClr val="bg1"/>
                  </a:solidFill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奋</a:t>
              </a:r>
              <a:endParaRPr lang="zh-CN" altLang="en-US" sz="20000" dirty="0">
                <a:latin typeface="汉仪程行简" panose="00020600040101010101" pitchFamily="18" charset="-122"/>
                <a:ea typeface="汉仪程行简" panose="00020600040101010101" pitchFamily="18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81A43339-0197-4841-A84B-22DF6E873820}"/>
              </a:ext>
            </a:extLst>
          </p:cNvPr>
          <p:cNvSpPr txBox="1"/>
          <p:nvPr/>
        </p:nvSpPr>
        <p:spPr>
          <a:xfrm>
            <a:off x="8086841" y="0"/>
            <a:ext cx="4031873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背景艺术字：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设置页面背景颜色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插入文本框，设置透明度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移动位置</a:t>
            </a:r>
          </a:p>
        </p:txBody>
      </p:sp>
    </p:spTree>
    <p:extLst>
      <p:ext uri="{BB962C8B-B14F-4D97-AF65-F5344CB8AC3E}">
        <p14:creationId xmlns:p14="http://schemas.microsoft.com/office/powerpoint/2010/main" val="2984276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432</Words>
  <Application>Microsoft Office PowerPoint</Application>
  <PresentationFormat>宽屏</PresentationFormat>
  <Paragraphs>106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等线</vt:lpstr>
      <vt:lpstr>等线 Light</vt:lpstr>
      <vt:lpstr>汉仪程行简</vt:lpstr>
      <vt:lpstr>微软雅黑</vt:lpstr>
      <vt:lpstr>Arial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ZhouBin</dc:creator>
  <cp:lastModifiedBy>ZhouBin</cp:lastModifiedBy>
  <cp:revision>46</cp:revision>
  <dcterms:created xsi:type="dcterms:W3CDTF">2020-02-22T04:23:49Z</dcterms:created>
  <dcterms:modified xsi:type="dcterms:W3CDTF">2020-02-27T01:32:23Z</dcterms:modified>
</cp:coreProperties>
</file>

<file path=docProps/thumbnail.jpeg>
</file>